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2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_rels/slideMaster6.xml.rels" ContentType="application/vnd.openxmlformats-package.relationships+xml"/>
  <Override PartName="/ppt/slideMasters/_rels/slideMaster17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16.xml.rels" ContentType="application/vnd.openxmlformats-package.relationships+xml"/>
  <Override PartName="/ppt/slideMasters/_rels/slideMaster11.xml.rels" ContentType="application/vnd.openxmlformats-package.relationships+xml"/>
  <Override PartName="/ppt/slideMasters/_rels/slideMaster10.xml.rels" ContentType="application/vnd.openxmlformats-package.relationships+xml"/>
  <Override PartName="/ppt/slideMasters/_rels/slideMaster9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5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12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18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1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4.xml.rels" ContentType="application/vnd.openxmlformats-package.relationships+xml"/>
  <Override PartName="/ppt/slideMasters/_rels/slideMaster3.xml.rels" ContentType="application/vnd.openxmlformats-package.relationships+xml"/>
  <Override PartName="/ppt/slideMasters/slideMaster14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7.xml" ContentType="application/vnd.openxmlformats-officedocument.presentationml.slideMaster+xml"/>
  <Override PartName="/ppt/presProps.xml" ContentType="application/vnd.openxmlformats-officedocument.presentationml.presProps+xml"/>
  <Override PartName="/ppt/theme/theme10.xml" ContentType="application/vnd.openxmlformats-officedocument.theme+xml"/>
  <Override PartName="/ppt/theme/theme9.xml" ContentType="application/vnd.openxmlformats-officedocument.theme+xml"/>
  <Override PartName="/ppt/theme/theme8.xml" ContentType="application/vnd.openxmlformats-officedocument.theme+xml"/>
  <Override PartName="/ppt/theme/theme7.xml" ContentType="application/vnd.openxmlformats-officedocument.theme+xml"/>
  <Override PartName="/ppt/theme/theme6.xml" ContentType="application/vnd.openxmlformats-officedocument.theme+xml"/>
  <Override PartName="/ppt/theme/theme18.xml" ContentType="application/vnd.openxmlformats-officedocument.theme+xml"/>
  <Override PartName="/ppt/theme/theme17.xml" ContentType="application/vnd.openxmlformats-officedocument.theme+xml"/>
  <Override PartName="/ppt/theme/theme16.xml" ContentType="application/vnd.openxmlformats-officedocument.theme+xml"/>
  <Override PartName="/ppt/theme/theme15.xml" ContentType="application/vnd.openxmlformats-officedocument.theme+xml"/>
  <Override PartName="/ppt/theme/theme5.xml" ContentType="application/vnd.openxmlformats-officedocument.theme+xml"/>
  <Override PartName="/ppt/theme/theme14.xml" ContentType="application/vnd.openxmlformats-officedocument.theme+xml"/>
  <Override PartName="/ppt/theme/theme4.xml" ContentType="application/vnd.openxmlformats-officedocument.theme+xml"/>
  <Override PartName="/ppt/theme/theme1.xml" ContentType="application/vnd.openxmlformats-officedocument.theme+xml"/>
  <Override PartName="/ppt/theme/theme11.xml" ContentType="application/vnd.openxmlformats-officedocument.theme+xml"/>
  <Override PartName="/ppt/theme/theme2.xml" ContentType="application/vnd.openxmlformats-officedocument.theme+xml"/>
  <Override PartName="/ppt/theme/theme12.xml" ContentType="application/vnd.openxmlformats-officedocument.theme+xml"/>
  <Override PartName="/ppt/theme/theme3.xml" ContentType="application/vnd.openxmlformats-officedocument.theme+xml"/>
  <Override PartName="/ppt/theme/theme13.xml" ContentType="application/vnd.openxmlformats-officedocument.theme+xml"/>
  <Override PartName="/ppt/_rels/presentation.xml.rels" ContentType="application/vnd.openxmlformats-package.relationships+xml"/>
  <Override PartName="/ppt/media/image9.jpeg" ContentType="image/jpeg"/>
  <Override PartName="/ppt/media/image12.jpeg" ContentType="image/jpeg"/>
  <Override PartName="/ppt/media/image16.png" ContentType="image/png"/>
  <Override PartName="/ppt/media/image1.jpeg" ContentType="image/jpeg"/>
  <Override PartName="/ppt/media/image3.svg" ContentType="image/svg"/>
  <Override PartName="/ppt/media/image10.png" ContentType="image/png"/>
  <Override PartName="/ppt/media/image6.jpeg" ContentType="image/jpeg"/>
  <Override PartName="/ppt/media/media15.mkv" ContentType="video/x-matroska"/>
  <Override PartName="/ppt/media/image4.jpeg" ContentType="image/jpeg"/>
  <Override PartName="/ppt/media/image14.png" ContentType="image/png"/>
  <Override PartName="/ppt/media/image5.png" ContentType="image/png"/>
  <Override PartName="/ppt/media/image8.jpeg" ContentType="image/jpeg"/>
  <Override PartName="/ppt/media/image13.jpeg" ContentType="image/jpeg"/>
  <Override PartName="/ppt/media/image7.jpeg" ContentType="image/jpeg"/>
  <Override PartName="/ppt/media/image11.png" ContentType="image/png"/>
  <Override PartName="/ppt/media/image2.png" ContentType="image/png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9.xml.rels" ContentType="application/vnd.openxmlformats-package.relationships+xml"/>
  <Override PartName="/ppt/slides/_rels/slide11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49" r:id="rId3"/>
    <p:sldMasterId id="2147483650" r:id="rId4"/>
    <p:sldMasterId id="2147483651" r:id="rId5"/>
    <p:sldMasterId id="2147483652" r:id="rId6"/>
    <p:sldMasterId id="2147483653" r:id="rId7"/>
    <p:sldMasterId id="2147483655" r:id="rId8"/>
    <p:sldMasterId id="2147483656" r:id="rId9"/>
    <p:sldMasterId id="2147483657" r:id="rId10"/>
    <p:sldMasterId id="2147483658" r:id="rId11"/>
    <p:sldMasterId id="2147483659" r:id="rId12"/>
    <p:sldMasterId id="2147483660" r:id="rId13"/>
    <p:sldMasterId id="2147483661" r:id="rId14"/>
    <p:sldMasterId id="2147483663" r:id="rId15"/>
    <p:sldMasterId id="2147483665" r:id="rId16"/>
    <p:sldMasterId id="2147483666" r:id="rId17"/>
    <p:sldMasterId id="2147483667" r:id="rId18"/>
    <p:sldMasterId id="2147483668" r:id="rId19"/>
  </p:sldMasterIdLst>
  <p:sldIdLst>
    <p:sldId id="256" r:id="rId20"/>
    <p:sldId id="257" r:id="rId21"/>
    <p:sldId id="258" r:id="rId22"/>
    <p:sldId id="259" r:id="rId23"/>
    <p:sldId id="260" r:id="rId24"/>
    <p:sldId id="261" r:id="rId25"/>
    <p:sldId id="262" r:id="rId26"/>
    <p:sldId id="263" r:id="rId27"/>
    <p:sldId id="264" r:id="rId28"/>
    <p:sldId id="265" r:id="rId29"/>
    <p:sldId id="266" r:id="rId30"/>
    <p:sldId id="267" r:id="rId31"/>
    <p:sldId id="268" r:id="rId32"/>
  </p:sldIdLst>
  <p:sldSz cx="12192000" cy="68580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slideMaster" Target="slideMasters/slideMaster12.xml"/><Relationship Id="rId14" Type="http://schemas.openxmlformats.org/officeDocument/2006/relationships/slideMaster" Target="slideMasters/slideMaster13.xml"/><Relationship Id="rId15" Type="http://schemas.openxmlformats.org/officeDocument/2006/relationships/slideMaster" Target="slideMasters/slideMaster14.xml"/><Relationship Id="rId16" Type="http://schemas.openxmlformats.org/officeDocument/2006/relationships/slideMaster" Target="slideMasters/slideMaster15.xml"/><Relationship Id="rId17" Type="http://schemas.openxmlformats.org/officeDocument/2006/relationships/slideMaster" Target="slideMasters/slideMaster16.xml"/><Relationship Id="rId18" Type="http://schemas.openxmlformats.org/officeDocument/2006/relationships/slideMaster" Target="slideMasters/slideMaster17.xml"/><Relationship Id="rId19" Type="http://schemas.openxmlformats.org/officeDocument/2006/relationships/slideMaster" Target="slideMasters/slideMaster18.xml"/><Relationship Id="rId20" Type="http://schemas.openxmlformats.org/officeDocument/2006/relationships/slide" Target="slides/slide1.xml"/><Relationship Id="rId21" Type="http://schemas.openxmlformats.org/officeDocument/2006/relationships/slide" Target="slides/slide2.xml"/><Relationship Id="rId22" Type="http://schemas.openxmlformats.org/officeDocument/2006/relationships/slide" Target="slides/slide3.xml"/><Relationship Id="rId23" Type="http://schemas.openxmlformats.org/officeDocument/2006/relationships/slide" Target="slides/slide4.xml"/><Relationship Id="rId24" Type="http://schemas.openxmlformats.org/officeDocument/2006/relationships/slide" Target="slides/slide5.xml"/><Relationship Id="rId25" Type="http://schemas.openxmlformats.org/officeDocument/2006/relationships/slide" Target="slides/slide6.xml"/><Relationship Id="rId26" Type="http://schemas.openxmlformats.org/officeDocument/2006/relationships/slide" Target="slides/slide7.xml"/><Relationship Id="rId27" Type="http://schemas.openxmlformats.org/officeDocument/2006/relationships/slide" Target="slides/slide8.xml"/><Relationship Id="rId28" Type="http://schemas.openxmlformats.org/officeDocument/2006/relationships/slide" Target="slides/slide9.xml"/><Relationship Id="rId29" Type="http://schemas.openxmlformats.org/officeDocument/2006/relationships/slide" Target="slides/slide10.xml"/><Relationship Id="rId30" Type="http://schemas.openxmlformats.org/officeDocument/2006/relationships/slide" Target="slides/slide11.xml"/><Relationship Id="rId31" Type="http://schemas.openxmlformats.org/officeDocument/2006/relationships/slide" Target="slides/slide12.xml"/><Relationship Id="rId32" Type="http://schemas.openxmlformats.org/officeDocument/2006/relationships/slide" Target="slides/slide13.xml"/><Relationship Id="rId33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Day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 algn="ctr">
              <a:buNone/>
            </a:pPr>
            <a:endParaRPr b="0" lang="en-GB" sz="440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 algn="ctr">
              <a:buNone/>
            </a:pPr>
            <a:endParaRPr b="0" lang="en-GB" sz="320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7"/>
          </p:nvPr>
        </p:nvSpPr>
        <p:spPr/>
        <p:txBody>
          <a:bodyPr/>
          <a:p>
            <a:fld id="{7FE79071-3A62-4E76-BF43-586F3378D7FE}" type="slidenum">
              <a:t>&lt;#&gt;</a:t>
            </a:fld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Relationship Id="rId4" Type="http://schemas.openxmlformats.org/officeDocument/2006/relationships/image" Target="../media/image3.svg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11.xml"/>
</Relationships>
</file>

<file path=ppt/slideMasters/_rels/slideMaster12.xml.rels><?xml version="1.0" encoding="UTF-8"?>
<Relationships xmlns="http://schemas.openxmlformats.org/package/2006/relationships"><Relationship Id="rId1" Type="http://schemas.openxmlformats.org/officeDocument/2006/relationships/theme" Target="../theme/theme12.xml"/>
</Relationships>
</file>

<file path=ppt/slideMasters/_rels/slideMaster13.xml.rels><?xml version="1.0" encoding="UTF-8"?>
<Relationships xmlns="http://schemas.openxmlformats.org/package/2006/relationships"><Relationship Id="rId1" Type="http://schemas.openxmlformats.org/officeDocument/2006/relationships/theme" Target="../theme/theme13.xml"/><Relationship Id="rId2" Type="http://schemas.openxmlformats.org/officeDocument/2006/relationships/slideLayout" Target="../slideLayouts/slideLayout2.xml"/>
</Relationships>
</file>

<file path=ppt/slideMasters/_rels/slideMaster14.xml.rels><?xml version="1.0" encoding="UTF-8"?>
<Relationships xmlns="http://schemas.openxmlformats.org/package/2006/relationships"><Relationship Id="rId1" Type="http://schemas.openxmlformats.org/officeDocument/2006/relationships/theme" Target="../theme/theme14.xml"/><Relationship Id="rId2" Type="http://schemas.openxmlformats.org/officeDocument/2006/relationships/slideLayout" Target="../slideLayouts/slideLayout3.xml"/>
</Relationships>
</file>

<file path=ppt/slideMasters/_rels/slideMaster15.xml.rels><?xml version="1.0" encoding="UTF-8"?>
<Relationships xmlns="http://schemas.openxmlformats.org/package/2006/relationships"><Relationship Id="rId1" Type="http://schemas.openxmlformats.org/officeDocument/2006/relationships/theme" Target="../theme/theme15.xml"/>
</Relationships>
</file>

<file path=ppt/slideMasters/_rels/slideMaster16.xml.rels><?xml version="1.0" encoding="UTF-8"?>
<Relationships xmlns="http://schemas.openxmlformats.org/package/2006/relationships"><Relationship Id="rId1" Type="http://schemas.openxmlformats.org/officeDocument/2006/relationships/theme" Target="../theme/theme16.xml"/>
</Relationships>
</file>

<file path=ppt/slideMasters/_rels/slideMaster17.xml.rels><?xml version="1.0" encoding="UTF-8"?>
<Relationships xmlns="http://schemas.openxmlformats.org/package/2006/relationships"><Relationship Id="rId1" Type="http://schemas.openxmlformats.org/officeDocument/2006/relationships/theme" Target="../theme/theme17.xml"/>
</Relationships>
</file>

<file path=ppt/slideMasters/_rels/slideMaster18.xml.rels><?xml version="1.0" encoding="UTF-8"?>
<Relationships xmlns="http://schemas.openxmlformats.org/package/2006/relationships"><Relationship Id="rId1" Type="http://schemas.openxmlformats.org/officeDocument/2006/relationships/theme" Target="../theme/theme18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4.jpeg"/><Relationship Id="rId3" Type="http://schemas.openxmlformats.org/officeDocument/2006/relationships/image" Target="../media/image5.png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6.jpeg"/><Relationship Id="rId3" Type="http://schemas.openxmlformats.org/officeDocument/2006/relationships/image" Target="../media/image5.png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7.jpeg"/><Relationship Id="rId3" Type="http://schemas.openxmlformats.org/officeDocument/2006/relationships/image" Target="../media/image5.png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8.jpeg"/><Relationship Id="rId3" Type="http://schemas.openxmlformats.org/officeDocument/2006/relationships/image" Target="../media/image5.png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9.jpeg"/><Relationship Id="rId3" Type="http://schemas.openxmlformats.org/officeDocument/2006/relationships/image" Target="../media/image5.png"/><Relationship Id="rId4" Type="http://schemas.openxmlformats.org/officeDocument/2006/relationships/slideLayout" Target="../slideLayouts/slideLayout1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Slide Number"/>
          <p:cNvSpPr/>
          <p:nvPr/>
        </p:nvSpPr>
        <p:spPr>
          <a:xfrm>
            <a:off x="11702880" y="6582600"/>
            <a:ext cx="488520" cy="186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849240">
              <a:lnSpc>
                <a:spcPct val="100000"/>
              </a:lnSpc>
              <a:tabLst>
                <a:tab algn="l" pos="0"/>
              </a:tabLst>
            </a:pPr>
            <a:fld id="{7F638AE3-9E36-423B-A2E3-3BFDD17FEBA6}" type="slidenum">
              <a:rPr b="0" lang="en-US" sz="750" strike="noStrike" u="none">
                <a:solidFill>
                  <a:srgbClr val="96968c"/>
                </a:solidFill>
                <a:effectLst/>
                <a:uFillTx/>
                <a:latin typeface="Graphik Medium"/>
              </a:rPr>
              <a:t>10</a:t>
            </a:fld>
            <a:endParaRPr b="0" lang="en-GB" sz="75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</p:txBody>
      </p:sp>
      <p:pic>
        <p:nvPicPr>
          <p:cNvPr id="1" name="Picture 1" descr=""/>
          <p:cNvPicPr/>
          <p:nvPr/>
        </p:nvPicPr>
        <p:blipFill>
          <a:blip r:embed="rId2"/>
          <a:stretch/>
        </p:blipFill>
        <p:spPr>
          <a:xfrm>
            <a:off x="-17640" y="-4320"/>
            <a:ext cx="12226680" cy="68662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" name="TextBox 20"/>
          <p:cNvSpPr/>
          <p:nvPr/>
        </p:nvSpPr>
        <p:spPr>
          <a:xfrm>
            <a:off x="809640" y="5677560"/>
            <a:ext cx="5389920" cy="341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75240">
              <a:lnSpc>
                <a:spcPct val="100000"/>
              </a:lnSpc>
              <a:tabLst>
                <a:tab algn="l" pos="0"/>
              </a:tabLst>
            </a:pPr>
            <a:r>
              <a:rPr b="0" lang="en-US" sz="2240" strike="noStrike" u="none">
                <a:solidFill>
                  <a:schemeClr val="lt1"/>
                </a:solidFill>
                <a:effectLst/>
                <a:uFillTx/>
                <a:latin typeface="Graphik Light"/>
              </a:rPr>
              <a:t>Work at the heart of </a:t>
            </a:r>
            <a:r>
              <a:rPr b="0" lang="en-US" sz="2240" strike="noStrike" u="none">
                <a:solidFill>
                  <a:schemeClr val="lt1"/>
                </a:solidFill>
                <a:effectLst/>
                <a:uFillTx/>
                <a:latin typeface="Graphik"/>
              </a:rPr>
              <a:t>c</a:t>
            </a:r>
            <a:r>
              <a:rPr b="1" i="1" lang="en-US" sz="2240" strike="noStrike" u="none">
                <a:solidFill>
                  <a:schemeClr val="lt1"/>
                </a:solidFill>
                <a:effectLst/>
                <a:uFillTx/>
                <a:latin typeface="Graphik Semibold"/>
              </a:rPr>
              <a:t>h</a:t>
            </a:r>
            <a:r>
              <a:rPr b="0" lang="en-US" sz="2240" strike="noStrike" u="none">
                <a:solidFill>
                  <a:schemeClr val="lt1"/>
                </a:solidFill>
                <a:effectLst/>
                <a:uFillTx/>
                <a:latin typeface="Graphik Light"/>
              </a:rPr>
              <a:t>a</a:t>
            </a:r>
            <a:r>
              <a:rPr b="0" lang="en-US" sz="2240" strike="noStrike" u="none">
                <a:solidFill>
                  <a:schemeClr val="lt1"/>
                </a:solidFill>
                <a:effectLst/>
                <a:uFillTx/>
                <a:latin typeface="Graphik"/>
              </a:rPr>
              <a:t>ng</a:t>
            </a:r>
            <a:r>
              <a:rPr b="0" lang="en-US" sz="2240" strike="noStrike" u="none">
                <a:solidFill>
                  <a:schemeClr val="lt1"/>
                </a:solidFill>
                <a:effectLst/>
                <a:uFillTx/>
                <a:latin typeface="Graphik Light"/>
              </a:rPr>
              <a:t>e</a:t>
            </a:r>
            <a:endParaRPr b="0" lang="en-GB" sz="224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</p:txBody>
      </p:sp>
      <p:sp>
        <p:nvSpPr>
          <p:cNvPr id="3" name="TextBox 21"/>
          <p:cNvSpPr/>
          <p:nvPr/>
        </p:nvSpPr>
        <p:spPr>
          <a:xfrm>
            <a:off x="712440" y="1785960"/>
            <a:ext cx="7654680" cy="787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endParaRPr b="1" lang="en-US" sz="5120" strike="noStrike" u="none">
              <a:solidFill>
                <a:schemeClr val="lt1">
                  <a:alpha val="40000"/>
                </a:schemeClr>
              </a:solidFill>
              <a:effectLst/>
              <a:uFillTx/>
              <a:latin typeface="Graphik Semibold"/>
            </a:endParaRPr>
          </a:p>
        </p:txBody>
      </p:sp>
      <p:sp>
        <p:nvSpPr>
          <p:cNvPr id="4" name="PlaceHolder 1"/>
          <p:cNvSpPr>
            <a:spLocks noGrp="1"/>
          </p:cNvSpPr>
          <p:nvPr>
            <p:ph type="body"/>
          </p:nvPr>
        </p:nvSpPr>
        <p:spPr>
          <a:xfrm>
            <a:off x="712800" y="2485800"/>
            <a:ext cx="7654680" cy="910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5760" strike="noStrike" u="none">
                <a:solidFill>
                  <a:schemeClr val="dk1"/>
                </a:solidFill>
                <a:effectLst/>
                <a:uFillTx/>
                <a:latin typeface="Graphik"/>
              </a:rPr>
              <a:t>Click to edit the outline text format</a:t>
            </a:r>
            <a:endParaRPr b="0" lang="en-GB" sz="576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5760" strike="noStrike" u="none">
                <a:solidFill>
                  <a:schemeClr val="dk1"/>
                </a:solidFill>
                <a:effectLst/>
                <a:uFillTx/>
                <a:latin typeface="Graphik"/>
              </a:rPr>
              <a:t>Second Outline Level</a:t>
            </a:r>
            <a:endParaRPr b="0" lang="en-GB" sz="576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5760" strike="noStrike" u="none">
                <a:solidFill>
                  <a:schemeClr val="dk1"/>
                </a:solidFill>
                <a:effectLst/>
                <a:uFillTx/>
                <a:latin typeface="Graphik"/>
              </a:rPr>
              <a:t>Third Outline Level</a:t>
            </a:r>
            <a:endParaRPr b="0" lang="en-GB" sz="576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5760" strike="noStrike" u="none">
                <a:solidFill>
                  <a:schemeClr val="dk1"/>
                </a:solidFill>
                <a:effectLst/>
                <a:uFillTx/>
                <a:latin typeface="Graphik"/>
              </a:rPr>
              <a:t>Fourth Outline Level</a:t>
            </a:r>
            <a:endParaRPr b="0" lang="en-GB" sz="576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5760" strike="noStrike" u="none">
                <a:solidFill>
                  <a:schemeClr val="dk1"/>
                </a:solidFill>
                <a:effectLst/>
                <a:uFillTx/>
                <a:latin typeface="Graphik"/>
              </a:rPr>
              <a:t>Fifth Outline Level</a:t>
            </a:r>
            <a:endParaRPr b="0" lang="en-GB" sz="576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5760" strike="noStrike" u="none">
                <a:solidFill>
                  <a:schemeClr val="dk1"/>
                </a:solidFill>
                <a:effectLst/>
                <a:uFillTx/>
                <a:latin typeface="Graphik"/>
              </a:rPr>
              <a:t>Sixth Outline Level</a:t>
            </a:r>
            <a:endParaRPr b="0" lang="en-GB" sz="576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5760" strike="noStrike" u="none">
                <a:solidFill>
                  <a:schemeClr val="dk1"/>
                </a:solidFill>
                <a:effectLst/>
                <a:uFillTx/>
                <a:latin typeface="Graphik"/>
              </a:rPr>
              <a:t>Seventh Outline Level</a:t>
            </a:r>
            <a:endParaRPr b="0" lang="en-GB" sz="576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</p:txBody>
      </p:sp>
      <p:pic>
        <p:nvPicPr>
          <p:cNvPr id="5" name="Graphic 6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733680" y="809280"/>
            <a:ext cx="1672920" cy="4719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727200" y="3474720"/>
            <a:ext cx="8445600" cy="1729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849240">
              <a:lnSpc>
                <a:spcPct val="90000"/>
              </a:lnSpc>
              <a:spcBef>
                <a:spcPts val="930"/>
              </a:spcBef>
              <a:buNone/>
              <a:tabLst>
                <a:tab algn="l" pos="0"/>
              </a:tabLst>
            </a:pPr>
            <a:r>
              <a:rPr b="0" lang="en-US" sz="2980" strike="noStrike" u="none">
                <a:solidFill>
                  <a:schemeClr val="lt1"/>
                </a:solidFill>
                <a:effectLst/>
                <a:uFillTx/>
                <a:latin typeface="Graphik Medium"/>
              </a:rPr>
              <a:t>Click to add text</a:t>
            </a:r>
            <a:endParaRPr b="0" lang="en-GB" sz="298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/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body"/>
          </p:nvPr>
        </p:nvSpPr>
        <p:spPr>
          <a:xfrm>
            <a:off x="415440" y="5640840"/>
            <a:ext cx="7997760" cy="806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 fontScale="25000" lnSpcReduction="1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sldNum" idx="4"/>
          </p:nvPr>
        </p:nvSpPr>
        <p:spPr>
          <a:xfrm>
            <a:off x="11296440" y="6217560"/>
            <a:ext cx="730800" cy="524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GB" sz="1340" strike="noStrike" u="none">
                <a:solidFill>
                  <a:schemeClr val="dk2"/>
                </a:solidFill>
                <a:effectLst/>
                <a:uFillTx/>
                <a:latin typeface="Arial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132666E2-BEE8-4652-821A-8DC7B5D312A5}" type="slidenum">
              <a:rPr b="0" lang="en-GB" sz="1340" strike="noStrike" u="none">
                <a:solidFill>
                  <a:schemeClr val="dk2"/>
                </a:solidFill>
                <a:effectLst/>
                <a:uFillTx/>
                <a:latin typeface="Arial"/>
              </a:rPr>
              <a:t>&lt;number&gt;</a:t>
            </a:fld>
            <a:endParaRPr b="0" lang="en-GB" sz="134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/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415440" y="992880"/>
            <a:ext cx="11360160" cy="2736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rm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694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GB" sz="694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sldNum" idx="5"/>
          </p:nvPr>
        </p:nvSpPr>
        <p:spPr>
          <a:xfrm>
            <a:off x="11296440" y="6217560"/>
            <a:ext cx="730800" cy="524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GB" sz="1340" strike="noStrike" u="none">
                <a:solidFill>
                  <a:schemeClr val="dk2"/>
                </a:solidFill>
                <a:effectLst/>
                <a:uFillTx/>
                <a:latin typeface="Arial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2DD51597-C1F7-41F9-A379-D8B4EE9CC46E}" type="slidenum">
              <a:rPr b="0" lang="en-GB" sz="1340" strike="noStrike" u="none">
                <a:solidFill>
                  <a:schemeClr val="dk2"/>
                </a:solidFill>
                <a:effectLst/>
                <a:uFillTx/>
                <a:latin typeface="Arial"/>
              </a:rPr>
              <a:t>&lt;number&gt;</a:t>
            </a:fld>
            <a:endParaRPr b="0" lang="en-GB" sz="134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/>
</p:sldMaster>
</file>

<file path=ppt/slideMasters/slideMaster1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415440" y="1474920"/>
            <a:ext cx="11360160" cy="2617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rmAutofit lnSpcReduction="9999"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6000" strike="noStrike" u="non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xx%</a:t>
            </a:r>
            <a:endParaRPr b="0" lang="en-GB" sz="1600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415440" y="4203000"/>
            <a:ext cx="11360160" cy="1733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 fontScale="77500" lnSpcReduction="1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sldNum" idx="6"/>
          </p:nvPr>
        </p:nvSpPr>
        <p:spPr>
          <a:xfrm>
            <a:off x="11296440" y="6217560"/>
            <a:ext cx="730800" cy="524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GB" sz="1340" strike="noStrike" u="none">
                <a:solidFill>
                  <a:schemeClr val="dk2"/>
                </a:solidFill>
                <a:effectLst/>
                <a:uFillTx/>
                <a:latin typeface="Arial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3829B687-526E-4E80-8016-E1893AA620A0}" type="slidenum">
              <a:rPr b="0" lang="en-GB" sz="1340" strike="noStrike" u="none">
                <a:solidFill>
                  <a:schemeClr val="dk2"/>
                </a:solidFill>
                <a:effectLst/>
                <a:uFillTx/>
                <a:latin typeface="Arial"/>
              </a:rPr>
              <a:t>&lt;number&gt;</a:t>
            </a:fld>
            <a:endParaRPr b="0" lang="en-GB" sz="134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/>
</p:sldMaster>
</file>

<file path=ppt/slideMasters/slideMaster1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sldNum" idx="7"/>
          </p:nvPr>
        </p:nvSpPr>
        <p:spPr>
          <a:xfrm>
            <a:off x="11296440" y="6217560"/>
            <a:ext cx="730800" cy="524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GB" sz="1340" strike="noStrike" u="none">
                <a:solidFill>
                  <a:schemeClr val="dk2"/>
                </a:solidFill>
                <a:effectLst/>
                <a:uFillTx/>
                <a:latin typeface="Arial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BF337A72-209D-4DF8-9EB7-BCE6B415E9DE}" type="slidenum">
              <a:rPr b="0" lang="en-GB" sz="1340" strike="noStrike" u="none">
                <a:solidFill>
                  <a:schemeClr val="dk2"/>
                </a:solidFill>
                <a:effectLst/>
                <a:uFillTx/>
                <a:latin typeface="Arial"/>
              </a:rPr>
              <a:t>&lt;number&gt;</a:t>
            </a:fld>
            <a:endParaRPr b="0" lang="en-GB" sz="134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7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GB" sz="187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7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GB" sz="187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7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GB" sz="187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7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GB" sz="187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GB" sz="200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GB" sz="200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GB" sz="200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2"/>
  </p:sldLayoutIdLst>
</p:sldMaster>
</file>

<file path=ppt/slideMasters/slideMaster1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7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GB" sz="187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7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GB" sz="187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7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GB" sz="187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7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GB" sz="187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GB" sz="200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GB" sz="200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GB" sz="200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2"/>
  </p:sldLayoutIdLst>
</p:sldMaster>
</file>

<file path=ppt/slideMasters/slideMaster1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415440" y="2867760"/>
            <a:ext cx="11360160" cy="1121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GB" sz="480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sldNum" idx="8"/>
          </p:nvPr>
        </p:nvSpPr>
        <p:spPr>
          <a:xfrm>
            <a:off x="11296440" y="6217560"/>
            <a:ext cx="730800" cy="524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GB" sz="1340" strike="noStrike" u="none">
                <a:solidFill>
                  <a:schemeClr val="dk2"/>
                </a:solidFill>
                <a:effectLst/>
                <a:uFillTx/>
                <a:latin typeface="Arial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E43D8783-6564-43AA-92EE-376F9A3C7AA6}" type="slidenum">
              <a:rPr b="0" lang="en-GB" sz="1340" strike="noStrike" u="none">
                <a:solidFill>
                  <a:schemeClr val="dk2"/>
                </a:solidFill>
                <a:effectLst/>
                <a:uFillTx/>
                <a:latin typeface="Arial"/>
              </a:rPr>
              <a:t>&lt;number&gt;</a:t>
            </a:fld>
            <a:endParaRPr b="0" lang="en-GB" sz="134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/>
</p:sldMaster>
</file>

<file path=ppt/slideMasters/slideMaster1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415440" y="593280"/>
            <a:ext cx="11360160" cy="762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GB" sz="280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415440" y="1536480"/>
            <a:ext cx="11360160" cy="4554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sldNum" idx="9"/>
          </p:nvPr>
        </p:nvSpPr>
        <p:spPr>
          <a:xfrm>
            <a:off x="11296440" y="6217560"/>
            <a:ext cx="730800" cy="524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GB" sz="1340" strike="noStrike" u="none">
                <a:solidFill>
                  <a:schemeClr val="dk2"/>
                </a:solidFill>
                <a:effectLst/>
                <a:uFillTx/>
                <a:latin typeface="Arial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3559EF32-21C2-43A1-8BBB-3AA3911823F8}" type="slidenum">
              <a:rPr b="0" lang="en-GB" sz="1340" strike="noStrike" u="none">
                <a:solidFill>
                  <a:schemeClr val="dk2"/>
                </a:solidFill>
                <a:effectLst/>
                <a:uFillTx/>
                <a:latin typeface="Arial"/>
              </a:rPr>
              <a:t>&lt;number&gt;</a:t>
            </a:fld>
            <a:endParaRPr b="0" lang="en-GB" sz="134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/>
</p:sldMaster>
</file>

<file path=ppt/slideMasters/slideMaster1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415440" y="593280"/>
            <a:ext cx="11360160" cy="762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GB" sz="280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415440" y="1536480"/>
            <a:ext cx="5332320" cy="4554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7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GB" sz="187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7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GB" sz="187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7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GB" sz="187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7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GB" sz="187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7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GB" sz="187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7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GB" sz="187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7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GB" sz="187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 type="body"/>
          </p:nvPr>
        </p:nvSpPr>
        <p:spPr>
          <a:xfrm>
            <a:off x="6443280" y="1536480"/>
            <a:ext cx="5332320" cy="4554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7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GB" sz="187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7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GB" sz="187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7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GB" sz="187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7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GB" sz="187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7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GB" sz="187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7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GB" sz="187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7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GB" sz="187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</p:txBody>
      </p:sp>
      <p:sp>
        <p:nvSpPr>
          <p:cNvPr id="79" name="PlaceHolder 4"/>
          <p:cNvSpPr>
            <a:spLocks noGrp="1"/>
          </p:cNvSpPr>
          <p:nvPr>
            <p:ph type="sldNum" idx="10"/>
          </p:nvPr>
        </p:nvSpPr>
        <p:spPr>
          <a:xfrm>
            <a:off x="11296440" y="6217560"/>
            <a:ext cx="730800" cy="524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GB" sz="1340" strike="noStrike" u="none">
                <a:solidFill>
                  <a:schemeClr val="dk2"/>
                </a:solidFill>
                <a:effectLst/>
                <a:uFillTx/>
                <a:latin typeface="Arial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B4424992-5465-4C60-9A5D-674652B046E3}" type="slidenum">
              <a:rPr b="0" lang="en-GB" sz="1340" strike="noStrike" u="none">
                <a:solidFill>
                  <a:schemeClr val="dk2"/>
                </a:solidFill>
                <a:effectLst/>
                <a:uFillTx/>
                <a:latin typeface="Arial"/>
              </a:rPr>
              <a:t>&lt;number&gt;</a:t>
            </a:fld>
            <a:endParaRPr b="0" lang="en-GB" sz="134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/>
</p:sldMaster>
</file>

<file path=ppt/slideMasters/slideMaster1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415440" y="593280"/>
            <a:ext cx="11360160" cy="762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GB" sz="280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sldNum" idx="11"/>
          </p:nvPr>
        </p:nvSpPr>
        <p:spPr>
          <a:xfrm>
            <a:off x="11296440" y="6217560"/>
            <a:ext cx="730800" cy="524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GB" sz="1340" strike="noStrike" u="none">
                <a:solidFill>
                  <a:schemeClr val="dk2"/>
                </a:solidFill>
                <a:effectLst/>
                <a:uFillTx/>
                <a:latin typeface="Arial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38BFDE70-43F8-4038-82C1-F0EA98D7D9E6}" type="slidenum">
              <a:rPr b="0" lang="en-GB" sz="1340" strike="noStrike" u="none">
                <a:solidFill>
                  <a:schemeClr val="dk2"/>
                </a:solidFill>
                <a:effectLst/>
                <a:uFillTx/>
                <a:latin typeface="Arial"/>
              </a:rPr>
              <a:t>&lt;number&gt;</a:t>
            </a:fld>
            <a:endParaRPr b="0" lang="en-GB" sz="134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/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"/>
          <p:cNvSpPr/>
          <p:nvPr/>
        </p:nvSpPr>
        <p:spPr>
          <a:xfrm>
            <a:off x="11702880" y="6582600"/>
            <a:ext cx="488520" cy="186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849240">
              <a:lnSpc>
                <a:spcPct val="100000"/>
              </a:lnSpc>
              <a:tabLst>
                <a:tab algn="l" pos="0"/>
              </a:tabLst>
            </a:pPr>
            <a:fld id="{16F83634-60DB-4C95-89E6-430AD194501B}" type="slidenum">
              <a:rPr b="0" lang="en-US" sz="750" strike="noStrike" u="none">
                <a:solidFill>
                  <a:srgbClr val="96968c"/>
                </a:solidFill>
                <a:effectLst/>
                <a:uFillTx/>
                <a:latin typeface="Graphik Medium"/>
              </a:rPr>
              <a:t>&lt;number&gt;</a:t>
            </a:fld>
            <a:endParaRPr b="0" lang="en-GB" sz="75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</p:txBody>
      </p:sp>
      <p:pic>
        <p:nvPicPr>
          <p:cNvPr id="8" name="Picture 3" descr=""/>
          <p:cNvPicPr/>
          <p:nvPr/>
        </p:nvPicPr>
        <p:blipFill>
          <a:blip r:embed="rId2"/>
          <a:stretch/>
        </p:blipFill>
        <p:spPr>
          <a:xfrm>
            <a:off x="-17640" y="-4320"/>
            <a:ext cx="12226680" cy="68662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9" name="TextBox 21"/>
          <p:cNvSpPr/>
          <p:nvPr/>
        </p:nvSpPr>
        <p:spPr>
          <a:xfrm>
            <a:off x="712440" y="1785960"/>
            <a:ext cx="7654680" cy="787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endParaRPr b="1" lang="en-US" sz="5120" strike="noStrike" u="none">
              <a:solidFill>
                <a:schemeClr val="lt1">
                  <a:alpha val="40000"/>
                </a:schemeClr>
              </a:solidFill>
              <a:effectLst/>
              <a:uFillTx/>
              <a:latin typeface="Graphik Semibold"/>
            </a:endParaRPr>
          </a:p>
        </p:txBody>
      </p:sp>
      <p:sp>
        <p:nvSpPr>
          <p:cNvPr id="10" name="PlaceHolder 1"/>
          <p:cNvSpPr>
            <a:spLocks noGrp="1"/>
          </p:cNvSpPr>
          <p:nvPr>
            <p:ph type="body"/>
          </p:nvPr>
        </p:nvSpPr>
        <p:spPr>
          <a:xfrm>
            <a:off x="712800" y="1860120"/>
            <a:ext cx="7654680" cy="2628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5120" strike="noStrike" u="none">
                <a:solidFill>
                  <a:schemeClr val="dk1"/>
                </a:solidFill>
                <a:effectLst/>
                <a:uFillTx/>
                <a:latin typeface="Graphik"/>
              </a:rPr>
              <a:t>Click to edit the outline text format</a:t>
            </a:r>
            <a:endParaRPr b="0" lang="en-GB" sz="512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5120" strike="noStrike" u="none">
                <a:solidFill>
                  <a:schemeClr val="dk1"/>
                </a:solidFill>
                <a:effectLst/>
                <a:uFillTx/>
                <a:latin typeface="Graphik"/>
              </a:rPr>
              <a:t>Second Outline Level</a:t>
            </a:r>
            <a:endParaRPr b="0" lang="en-GB" sz="512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5120" strike="noStrike" u="none">
                <a:solidFill>
                  <a:schemeClr val="dk1"/>
                </a:solidFill>
                <a:effectLst/>
                <a:uFillTx/>
                <a:latin typeface="Graphik"/>
              </a:rPr>
              <a:t>Third Outline Level</a:t>
            </a:r>
            <a:endParaRPr b="0" lang="en-GB" sz="512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5120" strike="noStrike" u="none">
                <a:solidFill>
                  <a:schemeClr val="dk1"/>
                </a:solidFill>
                <a:effectLst/>
                <a:uFillTx/>
                <a:latin typeface="Graphik"/>
              </a:rPr>
              <a:t>Fourth Outline Level</a:t>
            </a:r>
            <a:endParaRPr b="0" lang="en-GB" sz="512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5120" strike="noStrike" u="none">
                <a:solidFill>
                  <a:schemeClr val="dk1"/>
                </a:solidFill>
                <a:effectLst/>
                <a:uFillTx/>
                <a:latin typeface="Graphik"/>
              </a:rPr>
              <a:t>Fifth Outline Level</a:t>
            </a:r>
            <a:endParaRPr b="0" lang="en-GB" sz="512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5120" strike="noStrike" u="none">
                <a:solidFill>
                  <a:schemeClr val="dk1"/>
                </a:solidFill>
                <a:effectLst/>
                <a:uFillTx/>
                <a:latin typeface="Graphik"/>
              </a:rPr>
              <a:t>Sixth Outline Level</a:t>
            </a:r>
            <a:endParaRPr b="0" lang="en-GB" sz="512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5120" strike="noStrike" u="none">
                <a:solidFill>
                  <a:schemeClr val="dk1"/>
                </a:solidFill>
                <a:effectLst/>
                <a:uFillTx/>
                <a:latin typeface="Graphik"/>
              </a:rPr>
              <a:t>Seventh Outline Level</a:t>
            </a:r>
            <a:endParaRPr b="0" lang="en-GB" sz="512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</p:txBody>
      </p:sp>
      <p:pic>
        <p:nvPicPr>
          <p:cNvPr id="11" name="Picture 1" descr="A white arrow on a black background&#10;&#10;AI-generated content may be incorrect."/>
          <p:cNvPicPr/>
          <p:nvPr/>
        </p:nvPicPr>
        <p:blipFill>
          <a:blip r:embed="rId3"/>
          <a:stretch/>
        </p:blipFill>
        <p:spPr>
          <a:xfrm>
            <a:off x="739440" y="650520"/>
            <a:ext cx="503280" cy="5979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2" name="Rectangle 2"/>
          <p:cNvSpPr/>
          <p:nvPr/>
        </p:nvSpPr>
        <p:spPr>
          <a:xfrm>
            <a:off x="606960" y="5509080"/>
            <a:ext cx="2792520" cy="465480"/>
          </a:xfrm>
          <a:prstGeom prst="rect">
            <a:avLst/>
          </a:prstGeom>
          <a:solidFill>
            <a:schemeClr val="lt1">
              <a:alpha val="24000"/>
            </a:schemeClr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920" strike="noStrike" u="none">
              <a:solidFill>
                <a:schemeClr val="lt1"/>
              </a:solidFill>
              <a:effectLst/>
              <a:uFillTx/>
              <a:latin typeface="Graphik"/>
            </a:endParaRPr>
          </a:p>
        </p:txBody>
      </p:sp>
      <p:sp>
        <p:nvSpPr>
          <p:cNvPr id="13" name="TextBox 5"/>
          <p:cNvSpPr/>
          <p:nvPr/>
        </p:nvSpPr>
        <p:spPr>
          <a:xfrm>
            <a:off x="812520" y="5558760"/>
            <a:ext cx="2503440" cy="334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75240">
              <a:lnSpc>
                <a:spcPct val="100000"/>
              </a:lnSpc>
              <a:tabLst>
                <a:tab algn="l" pos="0"/>
              </a:tabLst>
            </a:pPr>
            <a:r>
              <a:rPr b="0" lang="en-US" sz="2190" strike="noStrike" u="none">
                <a:solidFill>
                  <a:srgbClr val="ebb0fe"/>
                </a:solidFill>
                <a:effectLst/>
                <a:uFillTx/>
                <a:latin typeface="Graphik Medium"/>
              </a:rPr>
              <a:t>Data and AI Week</a:t>
            </a:r>
            <a:endParaRPr b="0" lang="en-GB" sz="219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</p:txBody>
      </p:sp>
      <p:sp>
        <p:nvSpPr>
          <p:cNvPr id="14" name="TextBox 8"/>
          <p:cNvSpPr/>
          <p:nvPr/>
        </p:nvSpPr>
        <p:spPr>
          <a:xfrm>
            <a:off x="717120" y="4752000"/>
            <a:ext cx="5389920" cy="341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75240">
              <a:lnSpc>
                <a:spcPct val="100000"/>
              </a:lnSpc>
              <a:tabLst>
                <a:tab algn="l" pos="0"/>
              </a:tabLst>
            </a:pPr>
            <a:r>
              <a:rPr b="0" lang="en-US" sz="2240" strike="noStrike" u="none">
                <a:solidFill>
                  <a:schemeClr val="lt1"/>
                </a:solidFill>
                <a:effectLst/>
                <a:uFillTx/>
                <a:latin typeface="Graphik Light"/>
              </a:rPr>
              <a:t>Work at the heart of </a:t>
            </a:r>
            <a:r>
              <a:rPr b="0" lang="en-US" sz="2240" strike="noStrike" u="none">
                <a:solidFill>
                  <a:schemeClr val="lt1"/>
                </a:solidFill>
                <a:effectLst/>
                <a:uFillTx/>
                <a:latin typeface="Graphik"/>
              </a:rPr>
              <a:t>c</a:t>
            </a:r>
            <a:r>
              <a:rPr b="1" i="1" lang="en-US" sz="2240" strike="noStrike" u="none">
                <a:solidFill>
                  <a:schemeClr val="lt1"/>
                </a:solidFill>
                <a:effectLst/>
                <a:uFillTx/>
                <a:latin typeface="Graphik Semibold"/>
              </a:rPr>
              <a:t>h</a:t>
            </a:r>
            <a:r>
              <a:rPr b="0" lang="en-US" sz="2240" strike="noStrike" u="none">
                <a:solidFill>
                  <a:schemeClr val="lt1"/>
                </a:solidFill>
                <a:effectLst/>
                <a:uFillTx/>
                <a:latin typeface="Graphik Light"/>
              </a:rPr>
              <a:t>a</a:t>
            </a:r>
            <a:r>
              <a:rPr b="0" lang="en-US" sz="2240" strike="noStrike" u="none">
                <a:solidFill>
                  <a:schemeClr val="lt1"/>
                </a:solidFill>
                <a:effectLst/>
                <a:uFillTx/>
                <a:latin typeface="Graphik"/>
              </a:rPr>
              <a:t>ng</a:t>
            </a:r>
            <a:r>
              <a:rPr b="0" lang="en-US" sz="2240" strike="noStrike" u="none">
                <a:solidFill>
                  <a:schemeClr val="lt1"/>
                </a:solidFill>
                <a:effectLst/>
                <a:uFillTx/>
                <a:latin typeface="Graphik Light"/>
              </a:rPr>
              <a:t>e</a:t>
            </a:r>
            <a:endParaRPr b="0" lang="en-GB" sz="224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/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/>
          <p:cNvSpPr/>
          <p:nvPr/>
        </p:nvSpPr>
        <p:spPr>
          <a:xfrm>
            <a:off x="11702880" y="6582600"/>
            <a:ext cx="488520" cy="186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849240">
              <a:lnSpc>
                <a:spcPct val="100000"/>
              </a:lnSpc>
              <a:tabLst>
                <a:tab algn="l" pos="0"/>
              </a:tabLst>
            </a:pPr>
            <a:fld id="{A9C66041-AFFB-4A8E-B813-E46BFDE71D48}" type="slidenum">
              <a:rPr b="0" lang="en-US" sz="750" strike="noStrike" u="none">
                <a:solidFill>
                  <a:srgbClr val="96968c"/>
                </a:solidFill>
                <a:effectLst/>
                <a:uFillTx/>
                <a:latin typeface="Graphik Medium"/>
              </a:rPr>
              <a:t>&lt;number&gt;</a:t>
            </a:fld>
            <a:endParaRPr b="0" lang="en-GB" sz="75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</p:txBody>
      </p:sp>
      <p:pic>
        <p:nvPicPr>
          <p:cNvPr id="16" name="Picture 1" descr=""/>
          <p:cNvPicPr/>
          <p:nvPr/>
        </p:nvPicPr>
        <p:blipFill>
          <a:blip r:embed="rId2"/>
          <a:stretch/>
        </p:blipFill>
        <p:spPr>
          <a:xfrm>
            <a:off x="-17640" y="-4320"/>
            <a:ext cx="12226680" cy="68662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7" name="Picture 14" descr="A white arrow on a black background&#10;&#10;AI-generated content may be incorrect."/>
          <p:cNvPicPr/>
          <p:nvPr/>
        </p:nvPicPr>
        <p:blipFill>
          <a:blip r:embed="rId3"/>
          <a:stretch/>
        </p:blipFill>
        <p:spPr>
          <a:xfrm>
            <a:off x="739440" y="650520"/>
            <a:ext cx="503280" cy="5979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8" name="TextBox 21"/>
          <p:cNvSpPr/>
          <p:nvPr/>
        </p:nvSpPr>
        <p:spPr>
          <a:xfrm>
            <a:off x="712440" y="1785960"/>
            <a:ext cx="7654680" cy="787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endParaRPr b="1" lang="en-US" sz="5120" strike="noStrike" u="none">
              <a:solidFill>
                <a:schemeClr val="lt1">
                  <a:alpha val="40000"/>
                </a:schemeClr>
              </a:solidFill>
              <a:effectLst/>
              <a:uFillTx/>
              <a:latin typeface="Graphik Semibold"/>
            </a:endParaRPr>
          </a:p>
        </p:txBody>
      </p:sp>
      <p:sp>
        <p:nvSpPr>
          <p:cNvPr id="19" name="PlaceHolder 1"/>
          <p:cNvSpPr>
            <a:spLocks noGrp="1"/>
          </p:cNvSpPr>
          <p:nvPr>
            <p:ph type="body"/>
          </p:nvPr>
        </p:nvSpPr>
        <p:spPr>
          <a:xfrm>
            <a:off x="712800" y="1860120"/>
            <a:ext cx="7654680" cy="2628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5120" strike="noStrike" u="none">
                <a:solidFill>
                  <a:schemeClr val="dk1"/>
                </a:solidFill>
                <a:effectLst/>
                <a:uFillTx/>
                <a:latin typeface="Graphik"/>
              </a:rPr>
              <a:t>Click to edit the outline text format</a:t>
            </a:r>
            <a:endParaRPr b="0" lang="en-GB" sz="512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5120" strike="noStrike" u="none">
                <a:solidFill>
                  <a:schemeClr val="dk1"/>
                </a:solidFill>
                <a:effectLst/>
                <a:uFillTx/>
                <a:latin typeface="Graphik"/>
              </a:rPr>
              <a:t>Second Outline Level</a:t>
            </a:r>
            <a:endParaRPr b="0" lang="en-GB" sz="512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5120" strike="noStrike" u="none">
                <a:solidFill>
                  <a:schemeClr val="dk1"/>
                </a:solidFill>
                <a:effectLst/>
                <a:uFillTx/>
                <a:latin typeface="Graphik"/>
              </a:rPr>
              <a:t>Third Outline Level</a:t>
            </a:r>
            <a:endParaRPr b="0" lang="en-GB" sz="512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5120" strike="noStrike" u="none">
                <a:solidFill>
                  <a:schemeClr val="dk1"/>
                </a:solidFill>
                <a:effectLst/>
                <a:uFillTx/>
                <a:latin typeface="Graphik"/>
              </a:rPr>
              <a:t>Fourth Outline Level</a:t>
            </a:r>
            <a:endParaRPr b="0" lang="en-GB" sz="512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5120" strike="noStrike" u="none">
                <a:solidFill>
                  <a:schemeClr val="dk1"/>
                </a:solidFill>
                <a:effectLst/>
                <a:uFillTx/>
                <a:latin typeface="Graphik"/>
              </a:rPr>
              <a:t>Fifth Outline Level</a:t>
            </a:r>
            <a:endParaRPr b="0" lang="en-GB" sz="512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5120" strike="noStrike" u="none">
                <a:solidFill>
                  <a:schemeClr val="dk1"/>
                </a:solidFill>
                <a:effectLst/>
                <a:uFillTx/>
                <a:latin typeface="Graphik"/>
              </a:rPr>
              <a:t>Sixth Outline Level</a:t>
            </a:r>
            <a:endParaRPr b="0" lang="en-GB" sz="512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5120" strike="noStrike" u="none">
                <a:solidFill>
                  <a:schemeClr val="dk1"/>
                </a:solidFill>
                <a:effectLst/>
                <a:uFillTx/>
                <a:latin typeface="Graphik"/>
              </a:rPr>
              <a:t>Seventh Outline Level</a:t>
            </a:r>
            <a:endParaRPr b="0" lang="en-GB" sz="512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</p:txBody>
      </p:sp>
      <p:sp>
        <p:nvSpPr>
          <p:cNvPr id="20" name="Rectangle 4"/>
          <p:cNvSpPr/>
          <p:nvPr/>
        </p:nvSpPr>
        <p:spPr>
          <a:xfrm>
            <a:off x="606960" y="5509080"/>
            <a:ext cx="2792520" cy="465480"/>
          </a:xfrm>
          <a:prstGeom prst="rect">
            <a:avLst/>
          </a:prstGeom>
          <a:solidFill>
            <a:schemeClr val="lt1">
              <a:alpha val="24000"/>
            </a:schemeClr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920" strike="noStrike" u="none">
              <a:solidFill>
                <a:schemeClr val="lt1"/>
              </a:solidFill>
              <a:effectLst/>
              <a:uFillTx/>
              <a:latin typeface="Graphik"/>
            </a:endParaRPr>
          </a:p>
        </p:txBody>
      </p:sp>
      <p:sp>
        <p:nvSpPr>
          <p:cNvPr id="21" name="TextBox 6"/>
          <p:cNvSpPr/>
          <p:nvPr/>
        </p:nvSpPr>
        <p:spPr>
          <a:xfrm>
            <a:off x="812520" y="5558760"/>
            <a:ext cx="2503440" cy="334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75240">
              <a:lnSpc>
                <a:spcPct val="100000"/>
              </a:lnSpc>
              <a:tabLst>
                <a:tab algn="l" pos="0"/>
              </a:tabLst>
            </a:pPr>
            <a:r>
              <a:rPr b="0" lang="en-US" sz="2190" strike="noStrike" u="none">
                <a:solidFill>
                  <a:srgbClr val="ebb0fe"/>
                </a:solidFill>
                <a:effectLst/>
                <a:uFillTx/>
                <a:latin typeface="Graphik Medium"/>
              </a:rPr>
              <a:t>Data and AI Week</a:t>
            </a:r>
            <a:endParaRPr b="0" lang="en-GB" sz="219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</p:txBody>
      </p:sp>
      <p:sp>
        <p:nvSpPr>
          <p:cNvPr id="22" name="TextBox 7"/>
          <p:cNvSpPr/>
          <p:nvPr/>
        </p:nvSpPr>
        <p:spPr>
          <a:xfrm>
            <a:off x="717120" y="4752000"/>
            <a:ext cx="5389920" cy="341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75240">
              <a:lnSpc>
                <a:spcPct val="100000"/>
              </a:lnSpc>
              <a:tabLst>
                <a:tab algn="l" pos="0"/>
              </a:tabLst>
            </a:pPr>
            <a:r>
              <a:rPr b="0" lang="en-US" sz="2240" strike="noStrike" u="none">
                <a:solidFill>
                  <a:schemeClr val="lt1"/>
                </a:solidFill>
                <a:effectLst/>
                <a:uFillTx/>
                <a:latin typeface="Graphik Light"/>
              </a:rPr>
              <a:t>Work at the heart of </a:t>
            </a:r>
            <a:r>
              <a:rPr b="0" lang="en-US" sz="2240" strike="noStrike" u="none">
                <a:solidFill>
                  <a:schemeClr val="lt1"/>
                </a:solidFill>
                <a:effectLst/>
                <a:uFillTx/>
                <a:latin typeface="Graphik"/>
              </a:rPr>
              <a:t>c</a:t>
            </a:r>
            <a:r>
              <a:rPr b="1" i="1" lang="en-US" sz="2240" strike="noStrike" u="none">
                <a:solidFill>
                  <a:schemeClr val="lt1"/>
                </a:solidFill>
                <a:effectLst/>
                <a:uFillTx/>
                <a:latin typeface="Graphik Semibold"/>
              </a:rPr>
              <a:t>h</a:t>
            </a:r>
            <a:r>
              <a:rPr b="0" lang="en-US" sz="2240" strike="noStrike" u="none">
                <a:solidFill>
                  <a:schemeClr val="lt1"/>
                </a:solidFill>
                <a:effectLst/>
                <a:uFillTx/>
                <a:latin typeface="Graphik Light"/>
              </a:rPr>
              <a:t>a</a:t>
            </a:r>
            <a:r>
              <a:rPr b="0" lang="en-US" sz="2240" strike="noStrike" u="none">
                <a:solidFill>
                  <a:schemeClr val="lt1"/>
                </a:solidFill>
                <a:effectLst/>
                <a:uFillTx/>
                <a:latin typeface="Graphik"/>
              </a:rPr>
              <a:t>ng</a:t>
            </a:r>
            <a:r>
              <a:rPr b="0" lang="en-US" sz="2240" strike="noStrike" u="none">
                <a:solidFill>
                  <a:schemeClr val="lt1"/>
                </a:solidFill>
                <a:effectLst/>
                <a:uFillTx/>
                <a:latin typeface="Graphik Light"/>
              </a:rPr>
              <a:t>e</a:t>
            </a:r>
            <a:endParaRPr b="0" lang="en-GB" sz="224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/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lide Number"/>
          <p:cNvSpPr/>
          <p:nvPr/>
        </p:nvSpPr>
        <p:spPr>
          <a:xfrm>
            <a:off x="11702880" y="6582600"/>
            <a:ext cx="488520" cy="186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849240">
              <a:lnSpc>
                <a:spcPct val="100000"/>
              </a:lnSpc>
              <a:tabLst>
                <a:tab algn="l" pos="0"/>
              </a:tabLst>
            </a:pPr>
            <a:fld id="{AA7CF1D1-0AD4-44DA-95D0-CBB50DBB3BFA}" type="slidenum">
              <a:rPr b="0" lang="en-US" sz="750" strike="noStrike" u="none">
                <a:solidFill>
                  <a:srgbClr val="96968c"/>
                </a:solidFill>
                <a:effectLst/>
                <a:uFillTx/>
                <a:latin typeface="Graphik Medium"/>
              </a:rPr>
              <a:t>&lt;number&gt;</a:t>
            </a:fld>
            <a:endParaRPr b="0" lang="en-GB" sz="75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</p:txBody>
      </p:sp>
      <p:pic>
        <p:nvPicPr>
          <p:cNvPr id="24" name="Picture 1" descr=""/>
          <p:cNvPicPr/>
          <p:nvPr/>
        </p:nvPicPr>
        <p:blipFill>
          <a:blip r:embed="rId2"/>
          <a:stretch/>
        </p:blipFill>
        <p:spPr>
          <a:xfrm>
            <a:off x="-17640" y="-4320"/>
            <a:ext cx="12226680" cy="68662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5" name="TextBox 21"/>
          <p:cNvSpPr/>
          <p:nvPr/>
        </p:nvSpPr>
        <p:spPr>
          <a:xfrm>
            <a:off x="712440" y="1785960"/>
            <a:ext cx="7654680" cy="787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endParaRPr b="1" lang="en-US" sz="5120" strike="noStrike" u="none">
              <a:solidFill>
                <a:schemeClr val="lt1">
                  <a:alpha val="40000"/>
                </a:schemeClr>
              </a:solidFill>
              <a:effectLst/>
              <a:uFillTx/>
              <a:latin typeface="Graphik Semibold"/>
            </a:endParaRPr>
          </a:p>
        </p:txBody>
      </p:sp>
      <p:sp>
        <p:nvSpPr>
          <p:cNvPr id="26" name="PlaceHolder 1"/>
          <p:cNvSpPr>
            <a:spLocks noGrp="1"/>
          </p:cNvSpPr>
          <p:nvPr>
            <p:ph type="body"/>
          </p:nvPr>
        </p:nvSpPr>
        <p:spPr>
          <a:xfrm>
            <a:off x="712800" y="1860120"/>
            <a:ext cx="7654680" cy="2628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5120" strike="noStrike" u="none">
                <a:solidFill>
                  <a:schemeClr val="dk1"/>
                </a:solidFill>
                <a:effectLst/>
                <a:uFillTx/>
                <a:latin typeface="Graphik"/>
              </a:rPr>
              <a:t>Click to edit the outline text format</a:t>
            </a:r>
            <a:endParaRPr b="0" lang="en-GB" sz="512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5120" strike="noStrike" u="none">
                <a:solidFill>
                  <a:schemeClr val="dk1"/>
                </a:solidFill>
                <a:effectLst/>
                <a:uFillTx/>
                <a:latin typeface="Graphik"/>
              </a:rPr>
              <a:t>Second Outline Level</a:t>
            </a:r>
            <a:endParaRPr b="0" lang="en-GB" sz="512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5120" strike="noStrike" u="none">
                <a:solidFill>
                  <a:schemeClr val="dk1"/>
                </a:solidFill>
                <a:effectLst/>
                <a:uFillTx/>
                <a:latin typeface="Graphik"/>
              </a:rPr>
              <a:t>Third Outline Level</a:t>
            </a:r>
            <a:endParaRPr b="0" lang="en-GB" sz="512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5120" strike="noStrike" u="none">
                <a:solidFill>
                  <a:schemeClr val="dk1"/>
                </a:solidFill>
                <a:effectLst/>
                <a:uFillTx/>
                <a:latin typeface="Graphik"/>
              </a:rPr>
              <a:t>Fourth Outline Level</a:t>
            </a:r>
            <a:endParaRPr b="0" lang="en-GB" sz="512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5120" strike="noStrike" u="none">
                <a:solidFill>
                  <a:schemeClr val="dk1"/>
                </a:solidFill>
                <a:effectLst/>
                <a:uFillTx/>
                <a:latin typeface="Graphik"/>
              </a:rPr>
              <a:t>Fifth Outline Level</a:t>
            </a:r>
            <a:endParaRPr b="0" lang="en-GB" sz="512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5120" strike="noStrike" u="none">
                <a:solidFill>
                  <a:schemeClr val="dk1"/>
                </a:solidFill>
                <a:effectLst/>
                <a:uFillTx/>
                <a:latin typeface="Graphik"/>
              </a:rPr>
              <a:t>Sixth Outline Level</a:t>
            </a:r>
            <a:endParaRPr b="0" lang="en-GB" sz="512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5120" strike="noStrike" u="none">
                <a:solidFill>
                  <a:schemeClr val="dk1"/>
                </a:solidFill>
                <a:effectLst/>
                <a:uFillTx/>
                <a:latin typeface="Graphik"/>
              </a:rPr>
              <a:t>Seventh Outline Level</a:t>
            </a:r>
            <a:endParaRPr b="0" lang="en-GB" sz="512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</p:txBody>
      </p:sp>
      <p:pic>
        <p:nvPicPr>
          <p:cNvPr id="27" name="Picture 2" descr="A white arrow on a black background&#10;&#10;AI-generated content may be incorrect."/>
          <p:cNvPicPr/>
          <p:nvPr/>
        </p:nvPicPr>
        <p:blipFill>
          <a:blip r:embed="rId3"/>
          <a:stretch/>
        </p:blipFill>
        <p:spPr>
          <a:xfrm>
            <a:off x="739440" y="650520"/>
            <a:ext cx="503280" cy="5979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8" name="Rectangle 3"/>
          <p:cNvSpPr/>
          <p:nvPr/>
        </p:nvSpPr>
        <p:spPr>
          <a:xfrm>
            <a:off x="606960" y="5509080"/>
            <a:ext cx="2792520" cy="465480"/>
          </a:xfrm>
          <a:prstGeom prst="rect">
            <a:avLst/>
          </a:prstGeom>
          <a:solidFill>
            <a:schemeClr val="lt1">
              <a:alpha val="24000"/>
            </a:schemeClr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920" strike="noStrike" u="none">
              <a:solidFill>
                <a:schemeClr val="lt1"/>
              </a:solidFill>
              <a:effectLst/>
              <a:uFillTx/>
              <a:latin typeface="Graphik"/>
            </a:endParaRPr>
          </a:p>
        </p:txBody>
      </p:sp>
      <p:sp>
        <p:nvSpPr>
          <p:cNvPr id="29" name="TextBox 5"/>
          <p:cNvSpPr/>
          <p:nvPr/>
        </p:nvSpPr>
        <p:spPr>
          <a:xfrm>
            <a:off x="812520" y="5558760"/>
            <a:ext cx="2503440" cy="334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75240">
              <a:lnSpc>
                <a:spcPct val="100000"/>
              </a:lnSpc>
              <a:tabLst>
                <a:tab algn="l" pos="0"/>
              </a:tabLst>
            </a:pPr>
            <a:r>
              <a:rPr b="0" lang="en-US" sz="2190" strike="noStrike" u="none">
                <a:solidFill>
                  <a:srgbClr val="ebb0fe"/>
                </a:solidFill>
                <a:effectLst/>
                <a:uFillTx/>
                <a:latin typeface="Graphik Medium"/>
              </a:rPr>
              <a:t>Data and AI Week</a:t>
            </a:r>
            <a:endParaRPr b="0" lang="en-GB" sz="219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</p:txBody>
      </p:sp>
      <p:sp>
        <p:nvSpPr>
          <p:cNvPr id="30" name="TextBox 8"/>
          <p:cNvSpPr/>
          <p:nvPr/>
        </p:nvSpPr>
        <p:spPr>
          <a:xfrm>
            <a:off x="717120" y="4752000"/>
            <a:ext cx="5389920" cy="341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75240">
              <a:lnSpc>
                <a:spcPct val="100000"/>
              </a:lnSpc>
              <a:tabLst>
                <a:tab algn="l" pos="0"/>
              </a:tabLst>
            </a:pPr>
            <a:r>
              <a:rPr b="0" lang="en-US" sz="2240" strike="noStrike" u="none">
                <a:solidFill>
                  <a:schemeClr val="lt1"/>
                </a:solidFill>
                <a:effectLst/>
                <a:uFillTx/>
                <a:latin typeface="Graphik Light"/>
              </a:rPr>
              <a:t>Work at the heart of </a:t>
            </a:r>
            <a:r>
              <a:rPr b="0" lang="en-US" sz="2240" strike="noStrike" u="none">
                <a:solidFill>
                  <a:schemeClr val="lt1"/>
                </a:solidFill>
                <a:effectLst/>
                <a:uFillTx/>
                <a:latin typeface="Graphik"/>
              </a:rPr>
              <a:t>c</a:t>
            </a:r>
            <a:r>
              <a:rPr b="1" i="1" lang="en-US" sz="2240" strike="noStrike" u="none">
                <a:solidFill>
                  <a:schemeClr val="lt1"/>
                </a:solidFill>
                <a:effectLst/>
                <a:uFillTx/>
                <a:latin typeface="Graphik Semibold"/>
              </a:rPr>
              <a:t>h</a:t>
            </a:r>
            <a:r>
              <a:rPr b="0" lang="en-US" sz="2240" strike="noStrike" u="none">
                <a:solidFill>
                  <a:schemeClr val="lt1"/>
                </a:solidFill>
                <a:effectLst/>
                <a:uFillTx/>
                <a:latin typeface="Graphik Light"/>
              </a:rPr>
              <a:t>a</a:t>
            </a:r>
            <a:r>
              <a:rPr b="0" lang="en-US" sz="2240" strike="noStrike" u="none">
                <a:solidFill>
                  <a:schemeClr val="lt1"/>
                </a:solidFill>
                <a:effectLst/>
                <a:uFillTx/>
                <a:latin typeface="Graphik"/>
              </a:rPr>
              <a:t>ng</a:t>
            </a:r>
            <a:r>
              <a:rPr b="0" lang="en-US" sz="2240" strike="noStrike" u="none">
                <a:solidFill>
                  <a:schemeClr val="lt1"/>
                </a:solidFill>
                <a:effectLst/>
                <a:uFillTx/>
                <a:latin typeface="Graphik Light"/>
              </a:rPr>
              <a:t>e</a:t>
            </a:r>
            <a:endParaRPr b="0" lang="en-GB" sz="224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/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lide Number"/>
          <p:cNvSpPr/>
          <p:nvPr/>
        </p:nvSpPr>
        <p:spPr>
          <a:xfrm>
            <a:off x="11702880" y="6582600"/>
            <a:ext cx="488520" cy="186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849240">
              <a:lnSpc>
                <a:spcPct val="100000"/>
              </a:lnSpc>
              <a:tabLst>
                <a:tab algn="l" pos="0"/>
              </a:tabLst>
            </a:pPr>
            <a:fld id="{06687598-BDD9-49BA-8B0A-FB52FFEEA932}" type="slidenum">
              <a:rPr b="0" lang="en-US" sz="750" strike="noStrike" u="none">
                <a:solidFill>
                  <a:srgbClr val="96968c"/>
                </a:solidFill>
                <a:effectLst/>
                <a:uFillTx/>
                <a:latin typeface="Graphik Medium"/>
              </a:rPr>
              <a:t>&lt;number&gt;</a:t>
            </a:fld>
            <a:endParaRPr b="0" lang="en-GB" sz="75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</p:txBody>
      </p:sp>
      <p:pic>
        <p:nvPicPr>
          <p:cNvPr id="32" name="Picture 1" descr=""/>
          <p:cNvPicPr/>
          <p:nvPr/>
        </p:nvPicPr>
        <p:blipFill>
          <a:blip r:embed="rId2"/>
          <a:stretch/>
        </p:blipFill>
        <p:spPr>
          <a:xfrm>
            <a:off x="-17640" y="-4320"/>
            <a:ext cx="12226680" cy="68662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3" name="TextBox 21"/>
          <p:cNvSpPr/>
          <p:nvPr/>
        </p:nvSpPr>
        <p:spPr>
          <a:xfrm>
            <a:off x="712440" y="1785960"/>
            <a:ext cx="7654680" cy="787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endParaRPr b="1" lang="en-US" sz="5120" strike="noStrike" u="none">
              <a:solidFill>
                <a:schemeClr val="lt1">
                  <a:alpha val="40000"/>
                </a:schemeClr>
              </a:solidFill>
              <a:effectLst/>
              <a:uFillTx/>
              <a:latin typeface="Graphik Semibold"/>
            </a:endParaRPr>
          </a:p>
        </p:txBody>
      </p:sp>
      <p:sp>
        <p:nvSpPr>
          <p:cNvPr id="34" name="PlaceHolder 1"/>
          <p:cNvSpPr>
            <a:spLocks noGrp="1"/>
          </p:cNvSpPr>
          <p:nvPr>
            <p:ph type="body"/>
          </p:nvPr>
        </p:nvSpPr>
        <p:spPr>
          <a:xfrm>
            <a:off x="712800" y="1860120"/>
            <a:ext cx="7654680" cy="2628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5120" strike="noStrike" u="none">
                <a:solidFill>
                  <a:schemeClr val="dk1"/>
                </a:solidFill>
                <a:effectLst/>
                <a:uFillTx/>
                <a:latin typeface="Graphik"/>
              </a:rPr>
              <a:t>Click to edit the outline text format</a:t>
            </a:r>
            <a:endParaRPr b="0" lang="en-GB" sz="512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5120" strike="noStrike" u="none">
                <a:solidFill>
                  <a:schemeClr val="dk1"/>
                </a:solidFill>
                <a:effectLst/>
                <a:uFillTx/>
                <a:latin typeface="Graphik"/>
              </a:rPr>
              <a:t>Second Outline Level</a:t>
            </a:r>
            <a:endParaRPr b="0" lang="en-GB" sz="512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5120" strike="noStrike" u="none">
                <a:solidFill>
                  <a:schemeClr val="dk1"/>
                </a:solidFill>
                <a:effectLst/>
                <a:uFillTx/>
                <a:latin typeface="Graphik"/>
              </a:rPr>
              <a:t>Third Outline Level</a:t>
            </a:r>
            <a:endParaRPr b="0" lang="en-GB" sz="512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5120" strike="noStrike" u="none">
                <a:solidFill>
                  <a:schemeClr val="dk1"/>
                </a:solidFill>
                <a:effectLst/>
                <a:uFillTx/>
                <a:latin typeface="Graphik"/>
              </a:rPr>
              <a:t>Fourth Outline Level</a:t>
            </a:r>
            <a:endParaRPr b="0" lang="en-GB" sz="512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5120" strike="noStrike" u="none">
                <a:solidFill>
                  <a:schemeClr val="dk1"/>
                </a:solidFill>
                <a:effectLst/>
                <a:uFillTx/>
                <a:latin typeface="Graphik"/>
              </a:rPr>
              <a:t>Fifth Outline Level</a:t>
            </a:r>
            <a:endParaRPr b="0" lang="en-GB" sz="512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5120" strike="noStrike" u="none">
                <a:solidFill>
                  <a:schemeClr val="dk1"/>
                </a:solidFill>
                <a:effectLst/>
                <a:uFillTx/>
                <a:latin typeface="Graphik"/>
              </a:rPr>
              <a:t>Sixth Outline Level</a:t>
            </a:r>
            <a:endParaRPr b="0" lang="en-GB" sz="512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5120" strike="noStrike" u="none">
                <a:solidFill>
                  <a:schemeClr val="dk1"/>
                </a:solidFill>
                <a:effectLst/>
                <a:uFillTx/>
                <a:latin typeface="Graphik"/>
              </a:rPr>
              <a:t>Seventh Outline Level</a:t>
            </a:r>
            <a:endParaRPr b="0" lang="en-GB" sz="512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</p:txBody>
      </p:sp>
      <p:pic>
        <p:nvPicPr>
          <p:cNvPr id="35" name="Picture 2" descr="A white arrow on a black background&#10;&#10;AI-generated content may be incorrect."/>
          <p:cNvPicPr/>
          <p:nvPr/>
        </p:nvPicPr>
        <p:blipFill>
          <a:blip r:embed="rId3"/>
          <a:stretch/>
        </p:blipFill>
        <p:spPr>
          <a:xfrm>
            <a:off x="739440" y="650520"/>
            <a:ext cx="503280" cy="5979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6" name="Rectangle 3"/>
          <p:cNvSpPr/>
          <p:nvPr/>
        </p:nvSpPr>
        <p:spPr>
          <a:xfrm>
            <a:off x="606960" y="5509080"/>
            <a:ext cx="2792520" cy="465480"/>
          </a:xfrm>
          <a:prstGeom prst="rect">
            <a:avLst/>
          </a:prstGeom>
          <a:solidFill>
            <a:schemeClr val="lt1">
              <a:alpha val="24000"/>
            </a:schemeClr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920" strike="noStrike" u="none">
              <a:solidFill>
                <a:schemeClr val="lt1"/>
              </a:solidFill>
              <a:effectLst/>
              <a:uFillTx/>
              <a:latin typeface="Graphik"/>
            </a:endParaRPr>
          </a:p>
        </p:txBody>
      </p:sp>
      <p:sp>
        <p:nvSpPr>
          <p:cNvPr id="37" name="TextBox 5"/>
          <p:cNvSpPr/>
          <p:nvPr/>
        </p:nvSpPr>
        <p:spPr>
          <a:xfrm>
            <a:off x="812520" y="5558760"/>
            <a:ext cx="2503440" cy="334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75240">
              <a:lnSpc>
                <a:spcPct val="100000"/>
              </a:lnSpc>
              <a:tabLst>
                <a:tab algn="l" pos="0"/>
              </a:tabLst>
            </a:pPr>
            <a:r>
              <a:rPr b="0" lang="en-US" sz="2190" strike="noStrike" u="none">
                <a:solidFill>
                  <a:srgbClr val="ebb0fe"/>
                </a:solidFill>
                <a:effectLst/>
                <a:uFillTx/>
                <a:latin typeface="Graphik Medium"/>
              </a:rPr>
              <a:t>Data and AI Week</a:t>
            </a:r>
            <a:endParaRPr b="0" lang="en-GB" sz="219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</p:txBody>
      </p:sp>
      <p:sp>
        <p:nvSpPr>
          <p:cNvPr id="38" name="TextBox 8"/>
          <p:cNvSpPr/>
          <p:nvPr/>
        </p:nvSpPr>
        <p:spPr>
          <a:xfrm>
            <a:off x="717120" y="4752000"/>
            <a:ext cx="5389920" cy="341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75240">
              <a:lnSpc>
                <a:spcPct val="100000"/>
              </a:lnSpc>
              <a:tabLst>
                <a:tab algn="l" pos="0"/>
              </a:tabLst>
            </a:pPr>
            <a:r>
              <a:rPr b="0" lang="en-US" sz="2240" strike="noStrike" u="none">
                <a:solidFill>
                  <a:schemeClr val="lt1"/>
                </a:solidFill>
                <a:effectLst/>
                <a:uFillTx/>
                <a:latin typeface="Graphik Light"/>
              </a:rPr>
              <a:t>Work at the heart of </a:t>
            </a:r>
            <a:r>
              <a:rPr b="0" lang="en-US" sz="2240" strike="noStrike" u="none">
                <a:solidFill>
                  <a:schemeClr val="lt1"/>
                </a:solidFill>
                <a:effectLst/>
                <a:uFillTx/>
                <a:latin typeface="Graphik"/>
              </a:rPr>
              <a:t>c</a:t>
            </a:r>
            <a:r>
              <a:rPr b="1" i="1" lang="en-US" sz="2240" strike="noStrike" u="none">
                <a:solidFill>
                  <a:schemeClr val="lt1"/>
                </a:solidFill>
                <a:effectLst/>
                <a:uFillTx/>
                <a:latin typeface="Graphik Semibold"/>
              </a:rPr>
              <a:t>h</a:t>
            </a:r>
            <a:r>
              <a:rPr b="0" lang="en-US" sz="2240" strike="noStrike" u="none">
                <a:solidFill>
                  <a:schemeClr val="lt1"/>
                </a:solidFill>
                <a:effectLst/>
                <a:uFillTx/>
                <a:latin typeface="Graphik Light"/>
              </a:rPr>
              <a:t>a</a:t>
            </a:r>
            <a:r>
              <a:rPr b="0" lang="en-US" sz="2240" strike="noStrike" u="none">
                <a:solidFill>
                  <a:schemeClr val="lt1"/>
                </a:solidFill>
                <a:effectLst/>
                <a:uFillTx/>
                <a:latin typeface="Graphik"/>
              </a:rPr>
              <a:t>ng</a:t>
            </a:r>
            <a:r>
              <a:rPr b="0" lang="en-US" sz="2240" strike="noStrike" u="none">
                <a:solidFill>
                  <a:schemeClr val="lt1"/>
                </a:solidFill>
                <a:effectLst/>
                <a:uFillTx/>
                <a:latin typeface="Graphik Light"/>
              </a:rPr>
              <a:t>e</a:t>
            </a:r>
            <a:endParaRPr b="0" lang="en-GB" sz="224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/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lide Number"/>
          <p:cNvSpPr/>
          <p:nvPr/>
        </p:nvSpPr>
        <p:spPr>
          <a:xfrm>
            <a:off x="11702880" y="6582600"/>
            <a:ext cx="488520" cy="186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849240">
              <a:lnSpc>
                <a:spcPct val="100000"/>
              </a:lnSpc>
              <a:tabLst>
                <a:tab algn="l" pos="0"/>
              </a:tabLst>
            </a:pPr>
            <a:fld id="{9570B184-D47C-4B91-A7EB-7B033255A96A}" type="slidenum">
              <a:rPr b="0" lang="en-US" sz="750" strike="noStrike" u="none">
                <a:solidFill>
                  <a:srgbClr val="96968c"/>
                </a:solidFill>
                <a:effectLst/>
                <a:uFillTx/>
                <a:latin typeface="Graphik Medium"/>
              </a:rPr>
              <a:t>&lt;number&gt;</a:t>
            </a:fld>
            <a:endParaRPr b="0" lang="en-GB" sz="75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</p:txBody>
      </p:sp>
      <p:pic>
        <p:nvPicPr>
          <p:cNvPr id="40" name="Picture 1" descr=""/>
          <p:cNvPicPr/>
          <p:nvPr/>
        </p:nvPicPr>
        <p:blipFill>
          <a:blip r:embed="rId2"/>
          <a:stretch/>
        </p:blipFill>
        <p:spPr>
          <a:xfrm>
            <a:off x="-17640" y="-4320"/>
            <a:ext cx="12226680" cy="68662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1" name="TextBox 21"/>
          <p:cNvSpPr/>
          <p:nvPr/>
        </p:nvSpPr>
        <p:spPr>
          <a:xfrm>
            <a:off x="712440" y="1785960"/>
            <a:ext cx="7654680" cy="787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endParaRPr b="1" lang="en-US" sz="5120" strike="noStrike" u="none">
              <a:solidFill>
                <a:schemeClr val="lt1">
                  <a:alpha val="40000"/>
                </a:schemeClr>
              </a:solidFill>
              <a:effectLst/>
              <a:uFillTx/>
              <a:latin typeface="Graphik Semibold"/>
            </a:endParaRPr>
          </a:p>
        </p:txBody>
      </p:sp>
      <p:sp>
        <p:nvSpPr>
          <p:cNvPr id="42" name="PlaceHolder 1"/>
          <p:cNvSpPr>
            <a:spLocks noGrp="1"/>
          </p:cNvSpPr>
          <p:nvPr>
            <p:ph type="body"/>
          </p:nvPr>
        </p:nvSpPr>
        <p:spPr>
          <a:xfrm>
            <a:off x="712800" y="1860120"/>
            <a:ext cx="7654680" cy="2628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5120" strike="noStrike" u="none">
                <a:solidFill>
                  <a:schemeClr val="dk1"/>
                </a:solidFill>
                <a:effectLst/>
                <a:uFillTx/>
                <a:latin typeface="Graphik"/>
              </a:rPr>
              <a:t>Click to edit the outline text format</a:t>
            </a:r>
            <a:endParaRPr b="0" lang="en-GB" sz="512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5120" strike="noStrike" u="none">
                <a:solidFill>
                  <a:schemeClr val="dk1"/>
                </a:solidFill>
                <a:effectLst/>
                <a:uFillTx/>
                <a:latin typeface="Graphik"/>
              </a:rPr>
              <a:t>Second Outline Level</a:t>
            </a:r>
            <a:endParaRPr b="0" lang="en-GB" sz="512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5120" strike="noStrike" u="none">
                <a:solidFill>
                  <a:schemeClr val="dk1"/>
                </a:solidFill>
                <a:effectLst/>
                <a:uFillTx/>
                <a:latin typeface="Graphik"/>
              </a:rPr>
              <a:t>Third Outline Level</a:t>
            </a:r>
            <a:endParaRPr b="0" lang="en-GB" sz="512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5120" strike="noStrike" u="none">
                <a:solidFill>
                  <a:schemeClr val="dk1"/>
                </a:solidFill>
                <a:effectLst/>
                <a:uFillTx/>
                <a:latin typeface="Graphik"/>
              </a:rPr>
              <a:t>Fourth Outline Level</a:t>
            </a:r>
            <a:endParaRPr b="0" lang="en-GB" sz="512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5120" strike="noStrike" u="none">
                <a:solidFill>
                  <a:schemeClr val="dk1"/>
                </a:solidFill>
                <a:effectLst/>
                <a:uFillTx/>
                <a:latin typeface="Graphik"/>
              </a:rPr>
              <a:t>Fifth Outline Level</a:t>
            </a:r>
            <a:endParaRPr b="0" lang="en-GB" sz="512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5120" strike="noStrike" u="none">
                <a:solidFill>
                  <a:schemeClr val="dk1"/>
                </a:solidFill>
                <a:effectLst/>
                <a:uFillTx/>
                <a:latin typeface="Graphik"/>
              </a:rPr>
              <a:t>Sixth Outline Level</a:t>
            </a:r>
            <a:endParaRPr b="0" lang="en-GB" sz="512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5120" strike="noStrike" u="none">
                <a:solidFill>
                  <a:schemeClr val="dk1"/>
                </a:solidFill>
                <a:effectLst/>
                <a:uFillTx/>
                <a:latin typeface="Graphik"/>
              </a:rPr>
              <a:t>Seventh Outline Level</a:t>
            </a:r>
            <a:endParaRPr b="0" lang="en-GB" sz="512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</p:txBody>
      </p:sp>
      <p:pic>
        <p:nvPicPr>
          <p:cNvPr id="43" name="Picture 2" descr="A white arrow on a black background&#10;&#10;AI-generated content may be incorrect."/>
          <p:cNvPicPr/>
          <p:nvPr/>
        </p:nvPicPr>
        <p:blipFill>
          <a:blip r:embed="rId3"/>
          <a:stretch/>
        </p:blipFill>
        <p:spPr>
          <a:xfrm>
            <a:off x="739440" y="650520"/>
            <a:ext cx="503280" cy="5979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4" name="Rectangle 3"/>
          <p:cNvSpPr/>
          <p:nvPr/>
        </p:nvSpPr>
        <p:spPr>
          <a:xfrm>
            <a:off x="606960" y="5509080"/>
            <a:ext cx="2792520" cy="465480"/>
          </a:xfrm>
          <a:prstGeom prst="rect">
            <a:avLst/>
          </a:prstGeom>
          <a:solidFill>
            <a:schemeClr val="lt1">
              <a:alpha val="24000"/>
            </a:schemeClr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920" strike="noStrike" u="none">
              <a:solidFill>
                <a:schemeClr val="lt1"/>
              </a:solidFill>
              <a:effectLst/>
              <a:uFillTx/>
              <a:latin typeface="Graphik"/>
            </a:endParaRPr>
          </a:p>
        </p:txBody>
      </p:sp>
      <p:sp>
        <p:nvSpPr>
          <p:cNvPr id="45" name="TextBox 5"/>
          <p:cNvSpPr/>
          <p:nvPr/>
        </p:nvSpPr>
        <p:spPr>
          <a:xfrm>
            <a:off x="812520" y="5558760"/>
            <a:ext cx="2503440" cy="334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75240">
              <a:lnSpc>
                <a:spcPct val="100000"/>
              </a:lnSpc>
              <a:tabLst>
                <a:tab algn="l" pos="0"/>
              </a:tabLst>
            </a:pPr>
            <a:r>
              <a:rPr b="0" lang="en-US" sz="2190" strike="noStrike" u="none">
                <a:solidFill>
                  <a:srgbClr val="ebb0fe"/>
                </a:solidFill>
                <a:effectLst/>
                <a:uFillTx/>
                <a:latin typeface="Graphik Medium"/>
              </a:rPr>
              <a:t>Data and AI Week</a:t>
            </a:r>
            <a:endParaRPr b="0" lang="en-GB" sz="219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</p:txBody>
      </p:sp>
      <p:sp>
        <p:nvSpPr>
          <p:cNvPr id="46" name="TextBox 8"/>
          <p:cNvSpPr/>
          <p:nvPr/>
        </p:nvSpPr>
        <p:spPr>
          <a:xfrm>
            <a:off x="717120" y="4752000"/>
            <a:ext cx="5389920" cy="341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75240">
              <a:lnSpc>
                <a:spcPct val="100000"/>
              </a:lnSpc>
              <a:tabLst>
                <a:tab algn="l" pos="0"/>
              </a:tabLst>
            </a:pPr>
            <a:r>
              <a:rPr b="0" lang="en-US" sz="2240" strike="noStrike" u="none">
                <a:solidFill>
                  <a:schemeClr val="lt1"/>
                </a:solidFill>
                <a:effectLst/>
                <a:uFillTx/>
                <a:latin typeface="Graphik Light"/>
              </a:rPr>
              <a:t>Work at the heart of </a:t>
            </a:r>
            <a:r>
              <a:rPr b="0" lang="en-US" sz="2240" strike="noStrike" u="none">
                <a:solidFill>
                  <a:schemeClr val="lt1"/>
                </a:solidFill>
                <a:effectLst/>
                <a:uFillTx/>
                <a:latin typeface="Graphik"/>
              </a:rPr>
              <a:t>c</a:t>
            </a:r>
            <a:r>
              <a:rPr b="1" i="1" lang="en-US" sz="2240" strike="noStrike" u="none">
                <a:solidFill>
                  <a:schemeClr val="lt1"/>
                </a:solidFill>
                <a:effectLst/>
                <a:uFillTx/>
                <a:latin typeface="Graphik Semibold"/>
              </a:rPr>
              <a:t>h</a:t>
            </a:r>
            <a:r>
              <a:rPr b="0" lang="en-US" sz="2240" strike="noStrike" u="none">
                <a:solidFill>
                  <a:schemeClr val="lt1"/>
                </a:solidFill>
                <a:effectLst/>
                <a:uFillTx/>
                <a:latin typeface="Graphik Light"/>
              </a:rPr>
              <a:t>a</a:t>
            </a:r>
            <a:r>
              <a:rPr b="0" lang="en-US" sz="2240" strike="noStrike" u="none">
                <a:solidFill>
                  <a:schemeClr val="lt1"/>
                </a:solidFill>
                <a:effectLst/>
                <a:uFillTx/>
                <a:latin typeface="Graphik"/>
              </a:rPr>
              <a:t>ng</a:t>
            </a:r>
            <a:r>
              <a:rPr b="0" lang="en-US" sz="2240" strike="noStrike" u="none">
                <a:solidFill>
                  <a:schemeClr val="lt1"/>
                </a:solidFill>
                <a:effectLst/>
                <a:uFillTx/>
                <a:latin typeface="Graphik Light"/>
              </a:rPr>
              <a:t>e</a:t>
            </a:r>
            <a:endParaRPr b="0" lang="en-GB" sz="224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Graphik"/>
              </a:rPr>
              <a:t>Click to edit the title text format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4" r:id="rId4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415440" y="740880"/>
            <a:ext cx="3743280" cy="1006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rmAutofit fontScale="92500" lnSpcReduction="9999"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2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GB" sz="320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415440" y="1852920"/>
            <a:ext cx="3743280" cy="4238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GB" sz="160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GB" sz="160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GB" sz="160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GB" sz="160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GB" sz="160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GB" sz="160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GB" sz="160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sldNum" idx="1"/>
          </p:nvPr>
        </p:nvSpPr>
        <p:spPr>
          <a:xfrm>
            <a:off x="11296440" y="6217560"/>
            <a:ext cx="730800" cy="524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GB" sz="1340" strike="noStrike" u="none">
                <a:solidFill>
                  <a:schemeClr val="dk2"/>
                </a:solidFill>
                <a:effectLst/>
                <a:uFillTx/>
                <a:latin typeface="Arial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F2D02504-7CC8-4AB9-A69F-9950CD68F5D3}" type="slidenum">
              <a:rPr b="0" lang="en-GB" sz="1340" strike="noStrike" u="none">
                <a:solidFill>
                  <a:schemeClr val="dk2"/>
                </a:solidFill>
                <a:effectLst/>
                <a:uFillTx/>
                <a:latin typeface="Arial"/>
              </a:rPr>
              <a:t>&lt;number&gt;</a:t>
            </a:fld>
            <a:endParaRPr b="0" lang="en-GB" sz="134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/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53760" y="600120"/>
            <a:ext cx="8489520" cy="5453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64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GB" sz="640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sldNum" idx="2"/>
          </p:nvPr>
        </p:nvSpPr>
        <p:spPr>
          <a:xfrm>
            <a:off x="11296440" y="6217560"/>
            <a:ext cx="730800" cy="524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GB" sz="1340" strike="noStrike" u="none">
                <a:solidFill>
                  <a:schemeClr val="dk2"/>
                </a:solidFill>
                <a:effectLst/>
                <a:uFillTx/>
                <a:latin typeface="Arial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7C28B541-A4EB-43B4-BB2C-C901D7DC3EB5}" type="slidenum">
              <a:rPr b="0" lang="en-GB" sz="1340" strike="noStrike" u="none">
                <a:solidFill>
                  <a:schemeClr val="dk2"/>
                </a:solidFill>
                <a:effectLst/>
                <a:uFillTx/>
                <a:latin typeface="Arial"/>
              </a:rPr>
              <a:t>&lt;number&gt;</a:t>
            </a:fld>
            <a:endParaRPr b="0" lang="en-GB" sz="134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/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36;p9"/>
          <p:cNvSpPr/>
          <p:nvPr/>
        </p:nvSpPr>
        <p:spPr>
          <a:xfrm>
            <a:off x="6095880" y="0"/>
            <a:ext cx="6095160" cy="685728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122040" bIns="122040" anchor="ctr">
            <a:noAutofit/>
          </a:bodyPr>
          <a:p>
            <a:endParaRPr b="0" lang="en-US" sz="24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353880" y="1644120"/>
            <a:ext cx="5392800" cy="1975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rm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56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GB" sz="560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6585840" y="965520"/>
            <a:ext cx="5115240" cy="4926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 type="sldNum" idx="3"/>
          </p:nvPr>
        </p:nvSpPr>
        <p:spPr>
          <a:xfrm>
            <a:off x="11296440" y="6217560"/>
            <a:ext cx="730800" cy="524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GB" sz="1340" strike="noStrike" u="none">
                <a:solidFill>
                  <a:schemeClr val="dk2"/>
                </a:solidFill>
                <a:effectLst/>
                <a:uFillTx/>
                <a:latin typeface="Arial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166FD844-140F-4A43-BA0A-F37C231170D0}" type="slidenum">
              <a:rPr b="0" lang="en-GB" sz="1340" strike="noStrike" u="none">
                <a:solidFill>
                  <a:schemeClr val="dk2"/>
                </a:solidFill>
                <a:effectLst/>
                <a:uFillTx/>
                <a:latin typeface="Arial"/>
              </a:rPr>
              <a:t>&lt;number&gt;</a:t>
            </a:fld>
            <a:endParaRPr b="0" lang="en-GB" sz="134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/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video" Target="../media/media15.mkv"/><Relationship Id="rId2" Type="http://schemas.microsoft.com/office/2007/relationships/media" Target="../media/media15.mkv"/><Relationship Id="rId3" Type="http://schemas.openxmlformats.org/officeDocument/2006/relationships/image" Target="../media/image16.png"/><Relationship Id="rId4" Type="http://schemas.openxmlformats.org/officeDocument/2006/relationships/slideLayout" Target="../slideLayouts/slideLayout2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hyperlink" Target="https://scikit-learn.org/stable/modules/generated/sklearn.feature_extraction.text.TfidfVectorizer.html" TargetMode="External"/><Relationship Id="rId2" Type="http://schemas.openxmlformats.org/officeDocument/2006/relationships/hyperlink" Target="https://streamlit.io/" TargetMode="External"/><Relationship Id="rId3" Type="http://schemas.openxmlformats.org/officeDocument/2006/relationships/hyperlink" Target="https://pypi.org/project/PyPDF2/" TargetMode="External"/><Relationship Id="rId4" Type="http://schemas.openxmlformats.org/officeDocument/2006/relationships/slideLayout" Target="../slideLayouts/slideLayout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0.png"/><Relationship Id="rId3" Type="http://schemas.openxmlformats.org/officeDocument/2006/relationships/slideLayout" Target="../slideLayouts/slideLayout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0.png"/><Relationship Id="rId3" Type="http://schemas.openxmlformats.org/officeDocument/2006/relationships/slideLayout" Target="../slideLayouts/slideLayout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jpeg"/><Relationship Id="rId3" Type="http://schemas.openxmlformats.org/officeDocument/2006/relationships/image" Target="../media/image5.png"/><Relationship Id="rId4" Type="http://schemas.openxmlformats.org/officeDocument/2006/relationships/image" Target="../media/image13.jpeg"/><Relationship Id="rId5" Type="http://schemas.openxmlformats.org/officeDocument/2006/relationships/slideLayout" Target="../slideLayouts/slideLayout2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2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/>
          </p:nvPr>
        </p:nvSpPr>
        <p:spPr>
          <a:xfrm>
            <a:off x="629640" y="2194560"/>
            <a:ext cx="6408000" cy="1919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849240">
              <a:lnSpc>
                <a:spcPts val="4796"/>
              </a:lnSpc>
              <a:spcBef>
                <a:spcPts val="930"/>
              </a:spcBef>
              <a:buNone/>
              <a:tabLst>
                <a:tab algn="l" pos="0"/>
              </a:tabLst>
            </a:pPr>
            <a:r>
              <a:rPr b="1" lang="en-US" sz="5120" strike="noStrike" u="none">
                <a:solidFill>
                  <a:schemeClr val="lt1"/>
                </a:solidFill>
                <a:effectLst/>
                <a:uFillTx/>
                <a:latin typeface="Graphik Semibold"/>
              </a:rPr>
              <a:t>Hack the Future:</a:t>
            </a:r>
            <a:endParaRPr b="0" lang="en-GB" sz="512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  <a:p>
            <a:pPr indent="0" defTabSz="849240">
              <a:lnSpc>
                <a:spcPts val="4796"/>
              </a:lnSpc>
              <a:spcBef>
                <a:spcPts val="930"/>
              </a:spcBef>
              <a:buNone/>
              <a:tabLst>
                <a:tab algn="l" pos="0"/>
              </a:tabLst>
            </a:pPr>
            <a:r>
              <a:rPr b="1" lang="en-US" sz="5120" strike="noStrike" u="none">
                <a:solidFill>
                  <a:schemeClr val="lt1"/>
                </a:solidFill>
                <a:effectLst/>
                <a:uFillTx/>
                <a:latin typeface="Graphik Semibold"/>
              </a:rPr>
              <a:t>A Gen AI Sprint </a:t>
            </a:r>
            <a:br>
              <a:rPr sz="5120"/>
            </a:br>
            <a:r>
              <a:rPr b="1" lang="en-US" sz="5120" strike="noStrike" u="none">
                <a:solidFill>
                  <a:schemeClr val="lt1"/>
                </a:solidFill>
                <a:effectLst/>
                <a:uFillTx/>
                <a:latin typeface="Graphik Semibold"/>
              </a:rPr>
              <a:t>Powered by Data</a:t>
            </a:r>
            <a:endParaRPr b="0" lang="en-GB" sz="512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79;p16"/>
          <p:cNvSpPr/>
          <p:nvPr/>
        </p:nvSpPr>
        <p:spPr>
          <a:xfrm>
            <a:off x="-8280" y="6686280"/>
            <a:ext cx="12207600" cy="171000"/>
          </a:xfrm>
          <a:prstGeom prst="rect">
            <a:avLst/>
          </a:prstGeom>
          <a:gradFill rotWithShape="0">
            <a:gsLst>
              <a:gs pos="0">
                <a:srgbClr val="3754a9"/>
              </a:gs>
              <a:gs pos="100000">
                <a:srgbClr val="6f21a8"/>
              </a:gs>
            </a:gsLst>
            <a:lin ang="2700000"/>
          </a:gradFill>
          <a:ln w="0">
            <a:noFill/>
          </a:ln>
          <a:effectLst>
            <a:outerShdw dist="19080" dir="5400000" blurRad="57240" rotWithShape="0">
              <a:srgbClr val="ffffff">
                <a:alpha val="5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122040" rIns="122040" tIns="85680" bIns="85680" anchor="ctr">
            <a:noAutofit/>
          </a:bodyPr>
          <a:p>
            <a:endParaRPr b="0" lang="en-US" sz="187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1" name="Google Shape;58;p14"/>
          <p:cNvSpPr/>
          <p:nvPr/>
        </p:nvSpPr>
        <p:spPr>
          <a:xfrm>
            <a:off x="324000" y="352440"/>
            <a:ext cx="11233080" cy="846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122040" tIns="0" bIns="0" anchor="t">
            <a:noAutofit/>
          </a:bodyPr>
          <a:p>
            <a:pPr defTabSz="1219320">
              <a:lnSpc>
                <a:spcPct val="80000"/>
              </a:lnSpc>
            </a:pPr>
            <a:r>
              <a:rPr b="1" lang="en-GB" sz="2660" strike="noStrike" u="none">
                <a:solidFill>
                  <a:srgbClr val="000000"/>
                </a:solidFill>
                <a:effectLst/>
                <a:uFillTx/>
                <a:latin typeface="Graphik"/>
                <a:ea typeface="Google Sans SemiBold"/>
              </a:rPr>
              <a:t>Demo video</a:t>
            </a:r>
            <a:endParaRPr b="0" lang="en-GB" sz="266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</p:txBody>
      </p:sp>
      <p:pic>
        <p:nvPicPr>
          <p:cNvPr id="122" name="" descr="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560240" y="869040"/>
            <a:ext cx="9143640" cy="5143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79;p16"/>
          <p:cNvSpPr/>
          <p:nvPr/>
        </p:nvSpPr>
        <p:spPr>
          <a:xfrm>
            <a:off x="-8280" y="6686280"/>
            <a:ext cx="12207600" cy="171000"/>
          </a:xfrm>
          <a:prstGeom prst="rect">
            <a:avLst/>
          </a:prstGeom>
          <a:gradFill rotWithShape="0">
            <a:gsLst>
              <a:gs pos="0">
                <a:srgbClr val="3754a9"/>
              </a:gs>
              <a:gs pos="100000">
                <a:srgbClr val="6f21a8"/>
              </a:gs>
            </a:gsLst>
            <a:lin ang="2700000"/>
          </a:gradFill>
          <a:ln w="0">
            <a:noFill/>
          </a:ln>
          <a:effectLst>
            <a:outerShdw dist="19080" dir="5400000" blurRad="57240" rotWithShape="0">
              <a:srgbClr val="ffffff">
                <a:alpha val="5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122040" rIns="122040" tIns="85680" bIns="85680" anchor="ctr">
            <a:noAutofit/>
          </a:bodyPr>
          <a:p>
            <a:endParaRPr b="0" lang="en-US" sz="187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4" name="Google Shape;58;p14"/>
          <p:cNvSpPr/>
          <p:nvPr/>
        </p:nvSpPr>
        <p:spPr>
          <a:xfrm>
            <a:off x="324000" y="352440"/>
            <a:ext cx="11233080" cy="846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122040" tIns="0" bIns="0" anchor="t">
            <a:noAutofit/>
          </a:bodyPr>
          <a:p>
            <a:pPr defTabSz="1219320">
              <a:lnSpc>
                <a:spcPct val="80000"/>
              </a:lnSpc>
            </a:pPr>
            <a:r>
              <a:rPr b="1" lang="en-GB" sz="2660" strike="noStrike" u="none">
                <a:solidFill>
                  <a:srgbClr val="000000"/>
                </a:solidFill>
                <a:effectLst/>
                <a:uFillTx/>
                <a:latin typeface="Graphik"/>
                <a:ea typeface="Google Sans SemiBold"/>
              </a:rPr>
              <a:t>Conclusion</a:t>
            </a:r>
            <a:endParaRPr b="0" lang="en-GB" sz="266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  <a:p>
            <a:pPr defTabSz="1219320">
              <a:lnSpc>
                <a:spcPct val="80000"/>
              </a:lnSpc>
            </a:pPr>
            <a:r>
              <a:rPr b="0" lang="en-IN" sz="2660" strike="noStrike" u="none">
                <a:solidFill>
                  <a:srgbClr val="000000"/>
                </a:solidFill>
                <a:effectLst/>
                <a:uFillTx/>
                <a:latin typeface="Graphik"/>
                <a:ea typeface="Times New Roman"/>
              </a:rPr>
              <a:t>Summarize the impact and effectiveness of your solution. Reiterate how it solves the problem statement.</a:t>
            </a:r>
            <a:endParaRPr b="0" lang="en-GB" sz="266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</p:txBody>
      </p:sp>
      <p:sp>
        <p:nvSpPr>
          <p:cNvPr id="125" name=""/>
          <p:cNvSpPr txBox="1"/>
          <p:nvPr/>
        </p:nvSpPr>
        <p:spPr>
          <a:xfrm>
            <a:off x="180000" y="1440000"/>
            <a:ext cx="11700000" cy="5389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spAutoFit/>
          </a:bodyPr>
          <a:p>
            <a:r>
              <a:rPr b="0" lang="en-GB" sz="2000" strike="noStrike" u="none">
                <a:solidFill>
                  <a:srgbClr val="000000"/>
                </a:solidFill>
                <a:effectLst/>
                <a:uFillTx/>
                <a:latin typeface="Noto Serif"/>
              </a:rPr>
              <a:t>VisionHireAI successfully demonstrates how a modular GenAI-powered system can streamline and automate the traditionally manual and biased process of candidate screening. By leveraging intelligent agents—each dedicated to a specific part of the recruitment pipeline—we enable scalable, accurate, and explainable candidate-job matching.</a:t>
            </a:r>
            <a:endParaRPr b="0" lang="en-GB" sz="200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  <a:p>
            <a:r>
              <a:rPr b="0" lang="en-GB" sz="2000" strike="noStrike" u="none">
                <a:solidFill>
                  <a:srgbClr val="000000"/>
                </a:solidFill>
                <a:effectLst/>
                <a:uFillTx/>
                <a:latin typeface="Noto Serif"/>
              </a:rPr>
              <a:t>Our solution reduces manual workload for HR teams, improves consistency in candidate evaluation, and significantly shortens the time-to-hire. The combination of FastAPI and Streamlit provides a seamless backend-frontend experience, while the use of lightweight local models and tools like SQLite ensures privacy and performance.</a:t>
            </a:r>
            <a:endParaRPr b="0" lang="en-GB" sz="200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  <a:p>
            <a:r>
              <a:rPr b="0" lang="en-GB" sz="2000" strike="noStrike" u="none">
                <a:solidFill>
                  <a:srgbClr val="000000"/>
                </a:solidFill>
                <a:effectLst/>
                <a:uFillTx/>
                <a:latin typeface="Noto Serif"/>
              </a:rPr>
              <a:t>This project showcases the potential of GenAI in real-world HR applications and lays the foundation for further enhancements like multi-role support, LLM summarization, and integration with ATS platforms.</a:t>
            </a:r>
            <a:endParaRPr b="0" lang="en-GB" sz="200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  <a:p>
            <a:r>
              <a:rPr b="0" lang="en-GB" sz="2000" strike="noStrike" u="none">
                <a:solidFill>
                  <a:srgbClr val="000000"/>
                </a:solidFill>
                <a:effectLst/>
                <a:uFillTx/>
                <a:latin typeface="Noto Serif"/>
              </a:rPr>
              <a:t>VisionHireAI = faster hiring, fairer decisions, and smarter HR operations. </a:t>
            </a:r>
            <a:endParaRPr b="0" lang="en-GB" sz="200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  <a:p>
            <a:endParaRPr b="0" lang="en-GB" sz="100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79;p16"/>
          <p:cNvSpPr/>
          <p:nvPr/>
        </p:nvSpPr>
        <p:spPr>
          <a:xfrm>
            <a:off x="-8280" y="6686280"/>
            <a:ext cx="12207600" cy="171000"/>
          </a:xfrm>
          <a:prstGeom prst="rect">
            <a:avLst/>
          </a:prstGeom>
          <a:gradFill rotWithShape="0">
            <a:gsLst>
              <a:gs pos="0">
                <a:srgbClr val="3754a9"/>
              </a:gs>
              <a:gs pos="100000">
                <a:srgbClr val="6f21a8"/>
              </a:gs>
            </a:gsLst>
            <a:lin ang="2700000"/>
          </a:gradFill>
          <a:ln w="0">
            <a:noFill/>
          </a:ln>
          <a:effectLst>
            <a:outerShdw dist="19080" dir="5400000" blurRad="57240" rotWithShape="0">
              <a:srgbClr val="ffffff">
                <a:alpha val="5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122040" rIns="122040" tIns="85680" bIns="85680" anchor="ctr">
            <a:noAutofit/>
          </a:bodyPr>
          <a:p>
            <a:endParaRPr b="0" lang="en-US" sz="1870" strike="noStrike" u="none">
              <a:solidFill>
                <a:srgbClr val="000000"/>
              </a:solidFill>
              <a:effectLst/>
              <a:uFillTx/>
              <a:latin typeface="Graphik"/>
            </a:endParaRPr>
          </a:p>
        </p:txBody>
      </p:sp>
      <p:sp>
        <p:nvSpPr>
          <p:cNvPr id="127" name="Google Shape;58;p14"/>
          <p:cNvSpPr/>
          <p:nvPr/>
        </p:nvSpPr>
        <p:spPr>
          <a:xfrm>
            <a:off x="324000" y="352440"/>
            <a:ext cx="11233080" cy="846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122040" tIns="0" bIns="0" anchor="t">
            <a:noAutofit/>
          </a:bodyPr>
          <a:p>
            <a:pPr defTabSz="1219320">
              <a:lnSpc>
                <a:spcPct val="80000"/>
              </a:lnSpc>
            </a:pPr>
            <a:r>
              <a:rPr b="1" lang="en-GB" sz="2660" strike="noStrike" u="none">
                <a:solidFill>
                  <a:srgbClr val="000000"/>
                </a:solidFill>
                <a:effectLst/>
                <a:uFillTx/>
                <a:latin typeface="Graphik"/>
                <a:ea typeface="Google Sans SemiBold"/>
              </a:rPr>
              <a:t>References/Other details</a:t>
            </a:r>
            <a:endParaRPr b="0" lang="en-GB" sz="266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</p:txBody>
      </p:sp>
      <p:sp>
        <p:nvSpPr>
          <p:cNvPr id="128" name=""/>
          <p:cNvSpPr txBox="1"/>
          <p:nvPr/>
        </p:nvSpPr>
        <p:spPr>
          <a:xfrm>
            <a:off x="180000" y="720000"/>
            <a:ext cx="11700000" cy="5760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spAutoFit/>
          </a:bodyPr>
          <a:p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Noto Serif"/>
              </a:rPr>
              <a:t>Further Enhancements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  <a:p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Noto Serif"/>
              </a:rPr>
              <a:t>- Integration with LLMs (Gemini/OpenAI) for summarization and natural language JD matching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  <a:p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Noto Serif"/>
              </a:rPr>
              <a:t>- Connection to Google Search or internal data for job-market enrichment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  <a:p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Noto Serif"/>
              </a:rPr>
              <a:t>- Support for ATS import/export, interview scheduling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  <a:p>
            <a:endParaRPr b="0" lang="en-GB" sz="180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  <a:p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Noto Serif"/>
              </a:rPr>
              <a:t>References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  <a:p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Noto Serif"/>
              </a:rPr>
              <a:t>Scikit-learn TF-IDF Vectorizer: </a:t>
            </a: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Noto Serif"/>
                <a:hlinkClick r:id="rId1"/>
              </a:rPr>
              <a:t>https://scikit-learn.org/stable/modules/generated/sklearn.feature_extraction.text.TfidfVectorizer.html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  <a:p>
            <a:endParaRPr b="0" lang="en-GB" sz="180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  <a:p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Noto Serif"/>
              </a:rPr>
              <a:t>Streamlit (Frontend Framework): </a:t>
            </a: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Noto Serif"/>
                <a:hlinkClick r:id="rId2"/>
              </a:rPr>
              <a:t>https://streamlit.io/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  <a:p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Noto Serif"/>
              </a:rPr>
              <a:t>FastAPI (Backend Framework): https://fastapi.tiangolo.com/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  <a:p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Noto Serif"/>
              </a:rPr>
              <a:t>PyPDF2 (PDF parsing library): </a:t>
            </a: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Noto Serif"/>
                <a:hlinkClick r:id="rId3"/>
              </a:rPr>
              <a:t>https://pypi.org/project/PyPDF2/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  <a:p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Noto Serif"/>
              </a:rPr>
              <a:t>Google Generative AI for Developers (Gemini course): https://developers.google.com/learn/pathways/generative-ai-developers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  <a:p>
            <a:endParaRPr b="0" lang="en-GB" sz="80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  <a:p>
            <a:endParaRPr b="0" lang="en-GB" sz="80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  <a:p>
            <a:endParaRPr b="0" lang="en-GB" sz="80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f101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40;p24" descr="5.png"/>
          <p:cNvPicPr/>
          <p:nvPr/>
        </p:nvPicPr>
        <p:blipFill>
          <a:blip r:embed="rId1"/>
          <a:srcRect l="37697" t="55829" r="25357" b="0"/>
          <a:stretch/>
        </p:blipFill>
        <p:spPr>
          <a:xfrm>
            <a:off x="-18000" y="-13320"/>
            <a:ext cx="5880960" cy="39549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30" name="Google Shape;141;p24" descr="5.png"/>
          <p:cNvPicPr/>
          <p:nvPr/>
        </p:nvPicPr>
        <p:blipFill>
          <a:blip r:embed="rId2">
            <a:alphaModFix amt="55000"/>
          </a:blip>
          <a:srcRect l="12851" t="0" r="46912" b="51455"/>
          <a:stretch/>
        </p:blipFill>
        <p:spPr>
          <a:xfrm>
            <a:off x="5267520" y="2166480"/>
            <a:ext cx="6913440" cy="4691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31" name="Google Shape;143;p24"/>
          <p:cNvSpPr/>
          <p:nvPr/>
        </p:nvSpPr>
        <p:spPr>
          <a:xfrm>
            <a:off x="1325160" y="2166480"/>
            <a:ext cx="4849200" cy="101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122040" tIns="0" bIns="0" anchor="t">
            <a:noAutofit/>
          </a:bodyPr>
          <a:p>
            <a:pPr defTabSz="1219320">
              <a:lnSpc>
                <a:spcPct val="80000"/>
              </a:lnSpc>
            </a:pPr>
            <a:r>
              <a:rPr b="0" lang="en-GB" sz="7340" strike="noStrike" u="none">
                <a:solidFill>
                  <a:srgbClr val="ffffff"/>
                </a:solidFill>
                <a:effectLst/>
                <a:uFillTx/>
                <a:latin typeface="Graphik"/>
                <a:ea typeface="Google Sans SemiBold"/>
              </a:rPr>
              <a:t>Thank You</a:t>
            </a:r>
            <a:endParaRPr b="0" lang="en-GB" sz="7340" strike="noStrike" u="none">
              <a:solidFill>
                <a:srgbClr val="ffffff"/>
              </a:solidFill>
              <a:effectLst/>
              <a:uFillTx/>
              <a:latin typeface="Noto Serif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f101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55;p14" descr="5.png"/>
          <p:cNvPicPr/>
          <p:nvPr/>
        </p:nvPicPr>
        <p:blipFill>
          <a:blip r:embed="rId1"/>
          <a:srcRect l="37697" t="55829" r="25357" b="0"/>
          <a:stretch/>
        </p:blipFill>
        <p:spPr>
          <a:xfrm>
            <a:off x="-18000" y="-13320"/>
            <a:ext cx="5880960" cy="39549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84" name="Google Shape;56;p14" descr="5.png"/>
          <p:cNvPicPr/>
          <p:nvPr/>
        </p:nvPicPr>
        <p:blipFill>
          <a:blip r:embed="rId2">
            <a:alphaModFix amt="55000"/>
          </a:blip>
          <a:srcRect l="12851" t="0" r="46912" b="51455"/>
          <a:stretch/>
        </p:blipFill>
        <p:spPr>
          <a:xfrm>
            <a:off x="5267520" y="2166480"/>
            <a:ext cx="6913440" cy="4691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85" name="Google Shape;57;p14"/>
          <p:cNvSpPr/>
          <p:nvPr/>
        </p:nvSpPr>
        <p:spPr>
          <a:xfrm>
            <a:off x="1325160" y="3014640"/>
            <a:ext cx="9746280" cy="3066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122040" bIns="122040" anchor="t">
            <a:normAutofit/>
          </a:bodyPr>
          <a:p>
            <a:pPr defTabSz="1219320">
              <a:lnSpc>
                <a:spcPct val="115000"/>
              </a:lnSpc>
            </a:pPr>
            <a:r>
              <a:rPr b="0" lang="en-GB" sz="2530" strike="noStrike" u="none">
                <a:solidFill>
                  <a:srgbClr val="ffffff"/>
                </a:solidFill>
                <a:effectLst/>
                <a:uFillTx/>
                <a:latin typeface="Graphik"/>
                <a:ea typeface="Google Sans"/>
              </a:rPr>
              <a:t>The template should consist of the following and it is mandated to be used by your team for submitting your innovative ideas/solutions.</a:t>
            </a:r>
            <a:br>
              <a:rPr sz="2530"/>
            </a:br>
            <a:br>
              <a:rPr sz="2530"/>
            </a:br>
            <a:r>
              <a:rPr b="0" lang="en-US" sz="2530" strike="noStrike" u="none">
                <a:solidFill>
                  <a:srgbClr val="ffffff"/>
                </a:solidFill>
                <a:effectLst/>
                <a:uFillTx/>
                <a:latin typeface="Graphik"/>
                <a:ea typeface="Google Sans"/>
              </a:rPr>
              <a:t>Follow file naming format: Arch_Team_85_Idea Name.pptx</a:t>
            </a:r>
            <a:endParaRPr b="0" lang="en-GB" sz="2530" strike="noStrike" u="none">
              <a:solidFill>
                <a:srgbClr val="ffffff"/>
              </a:solidFill>
              <a:effectLst/>
              <a:uFillTx/>
              <a:latin typeface="Noto Serif"/>
            </a:endParaRPr>
          </a:p>
          <a:p>
            <a:pPr defTabSz="1219320">
              <a:lnSpc>
                <a:spcPct val="115000"/>
              </a:lnSpc>
            </a:pPr>
            <a:endParaRPr b="0" lang="en-GB" sz="2530" strike="noStrike" u="none">
              <a:solidFill>
                <a:srgbClr val="ffffff"/>
              </a:solidFill>
              <a:effectLst/>
              <a:uFillTx/>
              <a:latin typeface="Noto Serif"/>
            </a:endParaRPr>
          </a:p>
          <a:p>
            <a:pPr defTabSz="1219320">
              <a:lnSpc>
                <a:spcPct val="115000"/>
              </a:lnSpc>
            </a:pPr>
            <a:endParaRPr b="0" lang="en-GB" sz="2530" strike="noStrike" u="none">
              <a:solidFill>
                <a:srgbClr val="ffffff"/>
              </a:solidFill>
              <a:effectLst/>
              <a:uFillTx/>
              <a:latin typeface="Noto Serif"/>
            </a:endParaRPr>
          </a:p>
        </p:txBody>
      </p:sp>
      <p:sp>
        <p:nvSpPr>
          <p:cNvPr id="86" name="Google Shape;58;p14"/>
          <p:cNvSpPr/>
          <p:nvPr/>
        </p:nvSpPr>
        <p:spPr>
          <a:xfrm>
            <a:off x="1325160" y="2166480"/>
            <a:ext cx="6841800" cy="84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122040" tIns="0" bIns="0" anchor="t">
            <a:noAutofit/>
          </a:bodyPr>
          <a:p>
            <a:pPr defTabSz="1219320">
              <a:lnSpc>
                <a:spcPct val="80000"/>
              </a:lnSpc>
            </a:pPr>
            <a:r>
              <a:rPr b="0" lang="en-GB" sz="7340" strike="noStrike" u="none">
                <a:solidFill>
                  <a:srgbClr val="ffffff"/>
                </a:solidFill>
                <a:effectLst/>
                <a:uFillTx/>
                <a:latin typeface="Graphik"/>
                <a:ea typeface="Google Sans SemiBold"/>
              </a:rPr>
              <a:t>Guidelines</a:t>
            </a:r>
            <a:endParaRPr b="0" lang="en-GB" sz="7340" strike="noStrike" u="none">
              <a:solidFill>
                <a:srgbClr val="ffffff"/>
              </a:solidFill>
              <a:effectLst/>
              <a:uFillTx/>
              <a:latin typeface="Noto Serif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66;p15"/>
          <p:cNvSpPr/>
          <p:nvPr/>
        </p:nvSpPr>
        <p:spPr>
          <a:xfrm>
            <a:off x="-8280" y="6686280"/>
            <a:ext cx="12207600" cy="171000"/>
          </a:xfrm>
          <a:prstGeom prst="rect">
            <a:avLst/>
          </a:prstGeom>
          <a:gradFill rotWithShape="0">
            <a:gsLst>
              <a:gs pos="0">
                <a:srgbClr val="3754a9"/>
              </a:gs>
              <a:gs pos="100000">
                <a:srgbClr val="6f21a8"/>
              </a:gs>
            </a:gsLst>
            <a:lin ang="2700000"/>
          </a:gradFill>
          <a:ln w="0">
            <a:noFill/>
          </a:ln>
          <a:effectLst>
            <a:outerShdw dist="19080" dir="5400000" blurRad="57240" rotWithShape="0">
              <a:srgbClr val="ffffff">
                <a:alpha val="5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122040" rIns="122040" tIns="85680" bIns="85680" anchor="ctr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Graphik"/>
            </a:endParaRPr>
          </a:p>
        </p:txBody>
      </p:sp>
      <p:sp>
        <p:nvSpPr>
          <p:cNvPr id="88" name="Google Shape;67;p15"/>
          <p:cNvSpPr/>
          <p:nvPr/>
        </p:nvSpPr>
        <p:spPr>
          <a:xfrm>
            <a:off x="-16560" y="2365200"/>
            <a:ext cx="12207600" cy="171000"/>
          </a:xfrm>
          <a:prstGeom prst="rect">
            <a:avLst/>
          </a:prstGeom>
          <a:gradFill rotWithShape="0">
            <a:gsLst>
              <a:gs pos="0">
                <a:srgbClr val="3754a9"/>
              </a:gs>
              <a:gs pos="100000">
                <a:srgbClr val="6f21a8"/>
              </a:gs>
            </a:gsLst>
            <a:lin ang="2700000"/>
          </a:gradFill>
          <a:ln w="0">
            <a:noFill/>
          </a:ln>
          <a:effectLst>
            <a:outerShdw dist="19080" dir="5400000" blurRad="57240" rotWithShape="0">
              <a:srgbClr val="ffffff">
                <a:alpha val="5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122040" rIns="122040" tIns="85680" bIns="85680" anchor="ctr">
            <a:noAutofit/>
          </a:bodyPr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Graphik"/>
            </a:endParaRPr>
          </a:p>
        </p:txBody>
      </p:sp>
      <p:pic>
        <p:nvPicPr>
          <p:cNvPr id="89" name="Google Shape;69;p15" descr=""/>
          <p:cNvPicPr/>
          <p:nvPr/>
        </p:nvPicPr>
        <p:blipFill>
          <a:blip r:embed="rId1"/>
          <a:srcRect l="0" t="0" r="0" b="86877"/>
          <a:stretch/>
        </p:blipFill>
        <p:spPr>
          <a:xfrm>
            <a:off x="0" y="0"/>
            <a:ext cx="12191400" cy="8992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90" name="Picture 1" descr="A bright light in the sky&#10;&#10;AI-generated content may be incorrect."/>
          <p:cNvPicPr/>
          <p:nvPr/>
        </p:nvPicPr>
        <p:blipFill>
          <a:blip r:embed="rId2"/>
          <a:stretch/>
        </p:blipFill>
        <p:spPr>
          <a:xfrm>
            <a:off x="0" y="0"/>
            <a:ext cx="12191400" cy="2369880"/>
          </a:xfrm>
          <a:prstGeom prst="rect">
            <a:avLst/>
          </a:prstGeom>
          <a:noFill/>
          <a:ln w="0">
            <a:noFill/>
          </a:ln>
        </p:spPr>
      </p:pic>
      <p:grpSp>
        <p:nvGrpSpPr>
          <p:cNvPr id="91" name="Group 7"/>
          <p:cNvGrpSpPr/>
          <p:nvPr/>
        </p:nvGrpSpPr>
        <p:grpSpPr>
          <a:xfrm>
            <a:off x="1482480" y="1656000"/>
            <a:ext cx="2965680" cy="439200"/>
            <a:chOff x="1482480" y="1656000"/>
            <a:chExt cx="2965680" cy="439200"/>
          </a:xfrm>
        </p:grpSpPr>
        <p:sp>
          <p:nvSpPr>
            <p:cNvPr id="92" name="Rectangle 2"/>
            <p:cNvSpPr/>
            <p:nvPr/>
          </p:nvSpPr>
          <p:spPr>
            <a:xfrm>
              <a:off x="1482480" y="1656000"/>
              <a:ext cx="2965680" cy="439200"/>
            </a:xfrm>
            <a:prstGeom prst="rect">
              <a:avLst/>
            </a:prstGeom>
            <a:solidFill>
              <a:schemeClr val="lt1">
                <a:alpha val="24000"/>
              </a:schemeClr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1800" strike="noStrike" u="none">
                <a:solidFill>
                  <a:schemeClr val="lt1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93" name="TextBox 3"/>
            <p:cNvSpPr/>
            <p:nvPr/>
          </p:nvSpPr>
          <p:spPr>
            <a:xfrm>
              <a:off x="1700640" y="1691280"/>
              <a:ext cx="2578320" cy="3355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 defTabSz="914400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2200" strike="noStrike" u="none">
                  <a:solidFill>
                    <a:srgbClr val="ebb0fe"/>
                  </a:solidFill>
                  <a:effectLst/>
                  <a:uFillTx/>
                  <a:latin typeface="Graphik Medium"/>
                </a:rPr>
                <a:t>Data and AI Week</a:t>
              </a:r>
              <a:endParaRPr b="0" lang="en-GB" sz="2200" strike="noStrike" u="none">
                <a:solidFill>
                  <a:srgbClr val="000000"/>
                </a:solidFill>
                <a:effectLst/>
                <a:uFillTx/>
                <a:latin typeface="Noto Serif"/>
              </a:endParaRPr>
            </a:p>
          </p:txBody>
        </p:sp>
      </p:grpSp>
      <p:pic>
        <p:nvPicPr>
          <p:cNvPr id="94" name="Picture 4" descr="A white arrow on a black background&#10;&#10;AI-generated content may be incorrect."/>
          <p:cNvPicPr/>
          <p:nvPr/>
        </p:nvPicPr>
        <p:blipFill>
          <a:blip r:embed="rId3"/>
          <a:stretch/>
        </p:blipFill>
        <p:spPr>
          <a:xfrm>
            <a:off x="461160" y="602280"/>
            <a:ext cx="712800" cy="7862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95" name="Rectangle 12"/>
          <p:cNvSpPr/>
          <p:nvPr/>
        </p:nvSpPr>
        <p:spPr>
          <a:xfrm>
            <a:off x="924120" y="4315320"/>
            <a:ext cx="1442880" cy="1470600"/>
          </a:xfrm>
          <a:prstGeom prst="rect">
            <a:avLst/>
          </a:prstGeom>
          <a:solidFill>
            <a:schemeClr val="accent1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rgbClr val="ffffff"/>
              </a:solidFill>
              <a:effectLst/>
              <a:uFillTx/>
              <a:latin typeface="Graphik"/>
            </a:endParaRPr>
          </a:p>
        </p:txBody>
      </p:sp>
      <p:pic>
        <p:nvPicPr>
          <p:cNvPr id="96" name="Picture Placeholder 75" descr=""/>
          <p:cNvPicPr/>
          <p:nvPr/>
        </p:nvPicPr>
        <p:blipFill>
          <a:blip r:embed="rId4"/>
          <a:stretch/>
        </p:blipFill>
        <p:spPr>
          <a:xfrm>
            <a:off x="827280" y="4214520"/>
            <a:ext cx="1433520" cy="14706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97" name="Text Placeholder 27"/>
          <p:cNvSpPr/>
          <p:nvPr/>
        </p:nvSpPr>
        <p:spPr>
          <a:xfrm>
            <a:off x="2709000" y="3907440"/>
            <a:ext cx="3176280" cy="810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defTabSz="914400">
              <a:lnSpc>
                <a:spcPct val="90000"/>
              </a:lnSpc>
              <a:spcBef>
                <a:spcPts val="1199"/>
              </a:spcBef>
              <a:spcAft>
                <a:spcPts val="1199"/>
              </a:spcAft>
              <a:tabLst>
                <a:tab algn="l" pos="0"/>
              </a:tabLst>
            </a:pPr>
            <a:r>
              <a:rPr b="1" lang="en-GB" sz="2000" strike="noStrike" u="none">
                <a:solidFill>
                  <a:srgbClr val="a100ff"/>
                </a:solidFill>
                <a:effectLst/>
                <a:uFillTx/>
                <a:latin typeface="Graphik"/>
              </a:rPr>
              <a:t>Oscar Yanez-Feijoo</a:t>
            </a:r>
            <a:endParaRPr b="0" lang="en-GB" sz="200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</p:txBody>
      </p:sp>
      <p:cxnSp>
        <p:nvCxnSpPr>
          <p:cNvPr id="98" name="Straight Connector 17"/>
          <p:cNvCxnSpPr/>
          <p:nvPr/>
        </p:nvCxnSpPr>
        <p:spPr>
          <a:xfrm>
            <a:off x="2694600" y="4818960"/>
            <a:ext cx="1718640" cy="720"/>
          </a:xfrm>
          <a:prstGeom prst="straightConnector1">
            <a:avLst/>
          </a:prstGeom>
          <a:ln w="0">
            <a:solidFill>
              <a:srgbClr val="aebcc4"/>
            </a:solidFill>
          </a:ln>
        </p:spPr>
      </p:cxnSp>
      <p:sp>
        <p:nvSpPr>
          <p:cNvPr id="99" name="Text Placeholder 27"/>
          <p:cNvSpPr/>
          <p:nvPr/>
        </p:nvSpPr>
        <p:spPr>
          <a:xfrm>
            <a:off x="8366760" y="3907440"/>
            <a:ext cx="3176280" cy="810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endParaRPr b="0" lang="en-GB" sz="360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</p:txBody>
      </p:sp>
      <p:sp>
        <p:nvSpPr>
          <p:cNvPr id="100" name="Title 17"/>
          <p:cNvSpPr/>
          <p:nvPr/>
        </p:nvSpPr>
        <p:spPr>
          <a:xfrm>
            <a:off x="255240" y="2867400"/>
            <a:ext cx="11429280" cy="725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r>
              <a:rPr b="1" lang="en-US" sz="1870" strike="noStrike" u="none">
                <a:solidFill>
                  <a:srgbClr val="000000"/>
                </a:solidFill>
                <a:effectLst/>
                <a:uFillTx/>
                <a:latin typeface="Graphik"/>
                <a:ea typeface="Arial"/>
              </a:rPr>
              <a:t>Team details</a:t>
            </a:r>
            <a:endParaRPr b="0" lang="en-GB" sz="187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</p:txBody>
      </p:sp>
      <p:graphicFrame>
        <p:nvGraphicFramePr>
          <p:cNvPr id="101" name="Table 2"/>
          <p:cNvGraphicFramePr/>
          <p:nvPr/>
        </p:nvGraphicFramePr>
        <p:xfrm>
          <a:off x="318960" y="3342960"/>
          <a:ext cx="11617200" cy="378000"/>
        </p:xfrm>
        <a:graphic>
          <a:graphicData uri="http://schemas.openxmlformats.org/drawingml/2006/table">
            <a:tbl>
              <a:tblPr/>
              <a:tblGrid>
                <a:gridCol w="4382280"/>
                <a:gridCol w="7235280"/>
              </a:tblGrid>
              <a:tr h="37836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400" strike="noStrike" u="none">
                          <a:solidFill>
                            <a:srgbClr val="a100ff"/>
                          </a:solidFill>
                          <a:effectLst/>
                          <a:uFillTx/>
                          <a:latin typeface="Arial"/>
                          <a:ea typeface="Arial"/>
                        </a:rPr>
                        <a:t>TEAM NAME: Arch_Team_85</a:t>
                      </a:r>
                      <a:endParaRPr b="0" lang="en-GB" sz="14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Noto Serif"/>
                      </a:endParaRPr>
                    </a:p>
                  </a:txBody>
                  <a:tcPr anchor="t" marL="91440" marR="91440">
                    <a:lnL w="6480">
                      <a:solidFill>
                        <a:srgbClr val="d3d3d3"/>
                      </a:solidFill>
                      <a:prstDash val="solid"/>
                    </a:lnL>
                    <a:lnR w="6480">
                      <a:solidFill>
                        <a:srgbClr val="d9e7fd"/>
                      </a:solidFill>
                      <a:prstDash val="solid"/>
                    </a:lnR>
                    <a:lnT w="6480">
                      <a:solidFill>
                        <a:srgbClr val="d3d3d3"/>
                      </a:solidFill>
                      <a:prstDash val="solid"/>
                    </a:lnT>
                    <a:lnB w="6480">
                      <a:solidFill>
                        <a:srgbClr val="d9e7fd"/>
                      </a:solidFill>
                      <a:prstDash val="solid"/>
                    </a:lnB>
                    <a:solidFill>
                      <a:schemeClr val="dk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endParaRPr b="1" lang="en-US" sz="1000" strike="noStrike" u="none">
                        <a:solidFill>
                          <a:srgbClr val="a100ff"/>
                        </a:solidFill>
                        <a:effectLst/>
                        <a:uFillTx/>
                        <a:latin typeface="Arial"/>
                        <a:ea typeface="Arial"/>
                      </a:endParaRPr>
                    </a:p>
                  </a:txBody>
                  <a:tcPr anchor="t" marL="91440" marR="91440">
                    <a:lnL w="6480">
                      <a:solidFill>
                        <a:srgbClr val="d9e7fd"/>
                      </a:solidFill>
                      <a:prstDash val="solid"/>
                    </a:lnL>
                    <a:lnR w="6480">
                      <a:solidFill>
                        <a:srgbClr val="d3d3d3"/>
                      </a:solidFill>
                      <a:prstDash val="solid"/>
                    </a:lnR>
                    <a:lnT w="6480">
                      <a:solidFill>
                        <a:srgbClr val="d3d3d3"/>
                      </a:solidFill>
                      <a:prstDash val="solid"/>
                    </a:lnT>
                    <a:lnB w="6480">
                      <a:solidFill>
                        <a:srgbClr val="bdbdbd"/>
                      </a:solidFill>
                      <a:prstDash val="solid"/>
                    </a:lnB>
                    <a:solidFill>
                      <a:schemeClr val="dk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02" name="Text Placeholder 3"/>
          <p:cNvSpPr/>
          <p:nvPr/>
        </p:nvSpPr>
        <p:spPr>
          <a:xfrm>
            <a:off x="1390320" y="441000"/>
            <a:ext cx="5491440" cy="1352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ts val="2798"/>
              </a:lnSpc>
            </a:pPr>
            <a:r>
              <a:rPr b="0" lang="en-US" sz="3200" strike="noStrike" u="none">
                <a:solidFill>
                  <a:schemeClr val="lt1"/>
                </a:solidFill>
                <a:effectLst/>
                <a:uFillTx/>
                <a:latin typeface="Graphik Semibold"/>
                <a:ea typeface="Arial"/>
              </a:rPr>
              <a:t>Hack the Future: </a:t>
            </a:r>
            <a:br>
              <a:rPr sz="3200"/>
            </a:br>
            <a:r>
              <a:rPr b="0" lang="en-US" sz="3200" strike="noStrike" u="none">
                <a:solidFill>
                  <a:schemeClr val="lt1"/>
                </a:solidFill>
                <a:effectLst/>
                <a:uFillTx/>
                <a:latin typeface="Graphik Semibold"/>
                <a:ea typeface="Arial"/>
              </a:rPr>
              <a:t>A Gen AI Sprint </a:t>
            </a:r>
            <a:br>
              <a:rPr sz="3200"/>
            </a:br>
            <a:r>
              <a:rPr b="0" lang="en-US" sz="3200" strike="noStrike" u="none">
                <a:solidFill>
                  <a:schemeClr val="lt1"/>
                </a:solidFill>
                <a:effectLst/>
                <a:uFillTx/>
                <a:latin typeface="Graphik Semibold"/>
                <a:ea typeface="Arial"/>
              </a:rPr>
              <a:t>Powered by Data</a:t>
            </a:r>
            <a:endParaRPr b="0" lang="en-GB" sz="320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58;p14"/>
          <p:cNvSpPr/>
          <p:nvPr/>
        </p:nvSpPr>
        <p:spPr>
          <a:xfrm>
            <a:off x="324000" y="352440"/>
            <a:ext cx="11233080" cy="846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122040" tIns="0" bIns="0" anchor="t">
            <a:noAutofit/>
          </a:bodyPr>
          <a:p>
            <a:pPr defTabSz="1219320">
              <a:lnSpc>
                <a:spcPct val="80000"/>
              </a:lnSpc>
            </a:pPr>
            <a:r>
              <a:rPr b="1" lang="en-GB" sz="2660" strike="noStrike" u="none">
                <a:solidFill>
                  <a:srgbClr val="000000"/>
                </a:solidFill>
                <a:effectLst/>
                <a:uFillTx/>
                <a:latin typeface="Graphik"/>
                <a:ea typeface="Google Sans SemiBold"/>
              </a:rPr>
              <a:t>Entry Submission Summary</a:t>
            </a:r>
            <a:endParaRPr b="0" lang="en-GB" sz="266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</p:txBody>
      </p:sp>
      <p:graphicFrame>
        <p:nvGraphicFramePr>
          <p:cNvPr id="104" name="Table 2"/>
          <p:cNvGraphicFramePr/>
          <p:nvPr/>
        </p:nvGraphicFramePr>
        <p:xfrm>
          <a:off x="324000" y="990720"/>
          <a:ext cx="11543760" cy="5338800"/>
        </p:xfrm>
        <a:graphic>
          <a:graphicData uri="http://schemas.openxmlformats.org/drawingml/2006/table">
            <a:tbl>
              <a:tblPr/>
              <a:tblGrid>
                <a:gridCol w="2907360"/>
                <a:gridCol w="8636760"/>
              </a:tblGrid>
              <a:tr h="839520"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870" strike="noStrike" u="none">
                          <a:solidFill>
                            <a:schemeClr val="dk1"/>
                          </a:solidFill>
                          <a:effectLst/>
                          <a:uFillTx/>
                          <a:latin typeface="Graphik"/>
                          <a:ea typeface="Arial"/>
                        </a:rPr>
                        <a:t>Idea Title</a:t>
                      </a:r>
                      <a:br>
                        <a:rPr sz="1870"/>
                      </a:br>
                      <a:r>
                        <a:rPr b="0" lang="en-US" sz="1400" strike="noStrike" u="none">
                          <a:solidFill>
                            <a:schemeClr val="dk1"/>
                          </a:solidFill>
                          <a:effectLst/>
                          <a:uFillTx/>
                          <a:latin typeface="Graphik"/>
                          <a:ea typeface="Arial"/>
                        </a:rPr>
                        <a:t>(Provide a concise and impactful title for your idea.)</a:t>
                      </a:r>
                      <a:endParaRPr b="0" lang="en-GB" sz="14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Noto Serif"/>
                      </a:endParaRPr>
                    </a:p>
                  </a:txBody>
                  <a:tcPr anchor="ctr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dd9fff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70" strike="noStrike" u="none">
                          <a:solidFill>
                            <a:schemeClr val="dk1"/>
                          </a:solidFill>
                          <a:effectLst/>
                          <a:uFillTx/>
                          <a:latin typeface="Graphik"/>
                          <a:ea typeface="Arial"/>
                        </a:rPr>
                        <a:t>VisionHireAI – Intelligent Agentic System for Smarter Hiring</a:t>
                      </a:r>
                      <a:endParaRPr b="0" lang="en-GB" sz="1870" strike="noStrike" u="none">
                        <a:solidFill>
                          <a:srgbClr val="000000"/>
                        </a:solidFill>
                        <a:effectLst/>
                        <a:uFillTx/>
                        <a:latin typeface="Noto Serif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dd9fff"/>
                    </a:solidFill>
                  </a:tcPr>
                </a:tc>
              </a:tr>
              <a:tr h="827640"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870" strike="noStrike" u="none">
                          <a:solidFill>
                            <a:schemeClr val="dk1"/>
                          </a:solidFill>
                          <a:effectLst/>
                          <a:uFillTx/>
                          <a:latin typeface="Graphik"/>
                          <a:ea typeface="Arial"/>
                        </a:rPr>
                        <a:t>Team Name</a:t>
                      </a:r>
                      <a:endParaRPr b="0" lang="en-GB" sz="1870" strike="noStrike" u="none">
                        <a:solidFill>
                          <a:srgbClr val="000000"/>
                        </a:solidFill>
                        <a:effectLst/>
                        <a:uFillTx/>
                        <a:latin typeface="Noto Serif"/>
                      </a:endParaRPr>
                    </a:p>
                  </a:txBody>
                  <a:tcPr anchor="ctr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70" strike="noStrike" u="none">
                          <a:solidFill>
                            <a:schemeClr val="dk1"/>
                          </a:solidFill>
                          <a:effectLst/>
                          <a:uFillTx/>
                          <a:latin typeface="Graphik"/>
                        </a:rPr>
                        <a:t>Arch_Team_85</a:t>
                      </a:r>
                      <a:endParaRPr b="0" lang="en-GB" sz="1870" strike="noStrike" u="none">
                        <a:solidFill>
                          <a:srgbClr val="000000"/>
                        </a:solidFill>
                        <a:effectLst/>
                        <a:uFillTx/>
                        <a:latin typeface="Noto Serif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</a:tr>
              <a:tr h="1865880"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870" strike="noStrike" u="none">
                          <a:solidFill>
                            <a:schemeClr val="dk1"/>
                          </a:solidFill>
                          <a:effectLst/>
                          <a:uFillTx/>
                          <a:latin typeface="Graphik"/>
                          <a:ea typeface="Arial"/>
                        </a:rPr>
                        <a:t>Problem Statement</a:t>
                      </a:r>
                      <a:endParaRPr b="0" lang="en-GB" sz="1870" strike="noStrike" u="none">
                        <a:solidFill>
                          <a:srgbClr val="000000"/>
                        </a:solidFill>
                        <a:effectLst/>
                        <a:uFillTx/>
                        <a:latin typeface="Noto Serif"/>
                      </a:endParaRPr>
                    </a:p>
                  </a:txBody>
                  <a:tcPr anchor="ctr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dd9fff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70" strike="noStrike" u="none">
                          <a:solidFill>
                            <a:schemeClr val="dk1"/>
                          </a:solidFill>
                          <a:effectLst/>
                          <a:uFillTx/>
                          <a:latin typeface="Graphik"/>
                          <a:ea typeface="Arial"/>
                        </a:rPr>
                        <a:t>Automating job screening through AI-powered agents that read and summarize job descriptions (JDs), extract data from CVs, calculate match scores, and schedule interviews — reducing HR workload and improving recruitment efficiency.</a:t>
                      </a:r>
                      <a:endParaRPr b="0" lang="en-GB" sz="1870" strike="noStrike" u="none">
                        <a:solidFill>
                          <a:srgbClr val="000000"/>
                        </a:solidFill>
                        <a:effectLst/>
                        <a:uFillTx/>
                        <a:latin typeface="Noto Serif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dd9fff"/>
                    </a:solidFill>
                  </a:tcPr>
                </a:tc>
              </a:tr>
              <a:tr h="1805760"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870" strike="noStrike" u="none">
                          <a:solidFill>
                            <a:schemeClr val="dk1"/>
                          </a:solidFill>
                          <a:effectLst/>
                          <a:uFillTx/>
                          <a:latin typeface="Graphik"/>
                          <a:ea typeface="Arial"/>
                        </a:rPr>
                        <a:t>Proposed Solution</a:t>
                      </a:r>
                      <a:endParaRPr b="0" lang="en-GB" sz="1870" strike="noStrike" u="none">
                        <a:solidFill>
                          <a:srgbClr val="000000"/>
                        </a:solidFill>
                        <a:effectLst/>
                        <a:uFillTx/>
                        <a:latin typeface="Noto Serif"/>
                      </a:endParaRPr>
                    </a:p>
                  </a:txBody>
                  <a:tcPr anchor="ctr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70" strike="noStrike" u="none">
                          <a:solidFill>
                            <a:schemeClr val="dk1"/>
                          </a:solidFill>
                          <a:effectLst/>
                          <a:uFillTx/>
                          <a:latin typeface="Graphik"/>
                          <a:ea typeface="Arial"/>
                        </a:rPr>
                        <a:t>A multi-agent AI system where each agent plays a specific role: analyzing JDs, extracting CV insights, scoring matches, shortlisting candidates, and scheduling interviews. All agents are orchestrated using Python, SQLite, and on-prem LLMs (via Ollama).</a:t>
                      </a:r>
                      <a:endParaRPr b="0" lang="en-GB" sz="1870" strike="noStrike" u="none">
                        <a:solidFill>
                          <a:srgbClr val="000000"/>
                        </a:solidFill>
                        <a:effectLst/>
                        <a:uFillTx/>
                        <a:latin typeface="Noto Serif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79;p16"/>
          <p:cNvSpPr/>
          <p:nvPr/>
        </p:nvSpPr>
        <p:spPr>
          <a:xfrm>
            <a:off x="-8280" y="6686280"/>
            <a:ext cx="12207600" cy="171000"/>
          </a:xfrm>
          <a:prstGeom prst="rect">
            <a:avLst/>
          </a:prstGeom>
          <a:gradFill rotWithShape="0">
            <a:gsLst>
              <a:gs pos="0">
                <a:srgbClr val="3754a9"/>
              </a:gs>
              <a:gs pos="100000">
                <a:srgbClr val="6f21a8"/>
              </a:gs>
            </a:gsLst>
            <a:lin ang="2700000"/>
          </a:gradFill>
          <a:ln w="0">
            <a:noFill/>
          </a:ln>
          <a:effectLst>
            <a:outerShdw dist="19080" dir="5400000" blurRad="57240" rotWithShape="0">
              <a:srgbClr val="ffffff">
                <a:alpha val="5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122040" rIns="122040" tIns="85680" bIns="85680" anchor="ctr">
            <a:noAutofit/>
          </a:bodyPr>
          <a:p>
            <a:endParaRPr b="0" lang="en-US" sz="187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6" name="Google Shape;58;p14"/>
          <p:cNvSpPr/>
          <p:nvPr/>
        </p:nvSpPr>
        <p:spPr>
          <a:xfrm>
            <a:off x="324000" y="352440"/>
            <a:ext cx="11233080" cy="846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122040" tIns="0" bIns="0" anchor="t">
            <a:noAutofit/>
          </a:bodyPr>
          <a:p>
            <a:pPr defTabSz="1219320">
              <a:lnSpc>
                <a:spcPct val="80000"/>
              </a:lnSpc>
            </a:pPr>
            <a:r>
              <a:rPr b="1" lang="en-GB" sz="2660" strike="noStrike" u="none">
                <a:solidFill>
                  <a:srgbClr val="000000"/>
                </a:solidFill>
                <a:effectLst/>
                <a:uFillTx/>
                <a:latin typeface="Graphik"/>
                <a:ea typeface="Google Sans SemiBold"/>
              </a:rPr>
              <a:t>Problem statement you are trying to address</a:t>
            </a:r>
            <a:endParaRPr b="0" lang="en-GB" sz="266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</p:txBody>
      </p:sp>
      <p:sp>
        <p:nvSpPr>
          <p:cNvPr id="107" name=""/>
          <p:cNvSpPr/>
          <p:nvPr/>
        </p:nvSpPr>
        <p:spPr>
          <a:xfrm>
            <a:off x="324000" y="900000"/>
            <a:ext cx="11555640" cy="2284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GB" sz="2400" strike="noStrike" u="none">
                <a:solidFill>
                  <a:srgbClr val="000000"/>
                </a:solidFill>
                <a:effectLst/>
                <a:uFillTx/>
                <a:latin typeface="Noto Serif"/>
              </a:rPr>
              <a:t>Manual screening of resumes and job descriptions is slow, error-prone, and biased. </a:t>
            </a:r>
            <a:endParaRPr b="0" lang="en-GB" sz="240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  <a:p>
            <a:pPr>
              <a:lnSpc>
                <a:spcPct val="100000"/>
              </a:lnSpc>
            </a:pPr>
            <a:r>
              <a:rPr b="0" lang="en-GB" sz="2400" strike="noStrike" u="none">
                <a:solidFill>
                  <a:srgbClr val="000000"/>
                </a:solidFill>
                <a:effectLst/>
                <a:uFillTx/>
                <a:latin typeface="Noto Serif"/>
              </a:rPr>
              <a:t>HR teams spend excessive time matching candidate CVs to job descriptions, leading to inefficiencies and missed opportunities. </a:t>
            </a:r>
            <a:endParaRPr b="0" lang="en-GB" sz="240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  <a:p>
            <a:pPr>
              <a:lnSpc>
                <a:spcPct val="100000"/>
              </a:lnSpc>
            </a:pPr>
            <a:r>
              <a:rPr b="0" lang="en-GB" sz="2400" strike="noStrike" u="none">
                <a:solidFill>
                  <a:srgbClr val="000000"/>
                </a:solidFill>
                <a:effectLst/>
                <a:uFillTx/>
                <a:latin typeface="Noto Serif"/>
              </a:rPr>
              <a:t>The goal is to automate this pipeline with intelligent agents that summarize JDs, extract CV data, calculate relevance scores, and auto-schedule interviews.</a:t>
            </a:r>
            <a:endParaRPr b="0" lang="en-GB" sz="240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79;p16"/>
          <p:cNvSpPr/>
          <p:nvPr/>
        </p:nvSpPr>
        <p:spPr>
          <a:xfrm>
            <a:off x="-8280" y="6686280"/>
            <a:ext cx="12207600" cy="171000"/>
          </a:xfrm>
          <a:prstGeom prst="rect">
            <a:avLst/>
          </a:prstGeom>
          <a:gradFill rotWithShape="0">
            <a:gsLst>
              <a:gs pos="0">
                <a:srgbClr val="3754a9"/>
              </a:gs>
              <a:gs pos="100000">
                <a:srgbClr val="6f21a8"/>
              </a:gs>
            </a:gsLst>
            <a:lin ang="2700000"/>
          </a:gradFill>
          <a:ln w="0">
            <a:noFill/>
          </a:ln>
          <a:effectLst>
            <a:outerShdw dist="19080" dir="5400000" blurRad="57240" rotWithShape="0">
              <a:srgbClr val="ffffff">
                <a:alpha val="5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122040" rIns="122040" tIns="85680" bIns="85680" anchor="ctr">
            <a:noAutofit/>
          </a:bodyPr>
          <a:p>
            <a:endParaRPr b="0" lang="en-US" sz="187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9" name="Google Shape;58;p14"/>
          <p:cNvSpPr/>
          <p:nvPr/>
        </p:nvSpPr>
        <p:spPr>
          <a:xfrm>
            <a:off x="324000" y="352440"/>
            <a:ext cx="11233080" cy="846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122040" tIns="0" bIns="0" anchor="t">
            <a:noAutofit/>
          </a:bodyPr>
          <a:p>
            <a:pPr defTabSz="1219320">
              <a:lnSpc>
                <a:spcPct val="80000"/>
              </a:lnSpc>
            </a:pPr>
            <a:r>
              <a:rPr b="1" lang="en-GB" sz="2660" strike="noStrike" u="none">
                <a:solidFill>
                  <a:srgbClr val="000000"/>
                </a:solidFill>
                <a:effectLst/>
                <a:uFillTx/>
                <a:latin typeface="Graphik"/>
                <a:ea typeface="Google Sans SemiBold"/>
              </a:rPr>
              <a:t>Proposed Solution Overview</a:t>
            </a:r>
            <a:endParaRPr b="0" lang="en-GB" sz="266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  <a:p>
            <a:pPr defTabSz="1219320">
              <a:lnSpc>
                <a:spcPct val="80000"/>
              </a:lnSpc>
            </a:pPr>
            <a:r>
              <a:rPr b="0" lang="en-IN" sz="2660" strike="noStrike" u="none">
                <a:solidFill>
                  <a:srgbClr val="000000"/>
                </a:solidFill>
                <a:effectLst/>
                <a:uFillTx/>
                <a:latin typeface="Graphik"/>
                <a:ea typeface="Times New Roman"/>
              </a:rPr>
              <a:t>Brief approach description or methodology used to tackle the problem </a:t>
            </a:r>
            <a:endParaRPr b="0" lang="en-GB" sz="266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</p:txBody>
      </p:sp>
      <p:sp>
        <p:nvSpPr>
          <p:cNvPr id="110" name=""/>
          <p:cNvSpPr/>
          <p:nvPr/>
        </p:nvSpPr>
        <p:spPr>
          <a:xfrm>
            <a:off x="360000" y="1440000"/>
            <a:ext cx="11519640" cy="2682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GB" sz="2000" strike="noStrike" u="none">
                <a:solidFill>
                  <a:srgbClr val="000000"/>
                </a:solidFill>
                <a:effectLst/>
                <a:uFillTx/>
                <a:latin typeface="Noto Serif"/>
              </a:rPr>
              <a:t>VisionHireAI uses a modular multi-agent architecture with these key components:</a:t>
            </a:r>
            <a:endParaRPr b="0" lang="en-GB" sz="200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  <a:p>
            <a:pPr>
              <a:lnSpc>
                <a:spcPct val="100000"/>
              </a:lnSpc>
            </a:pPr>
            <a:r>
              <a:rPr b="0" lang="en-GB" sz="2000" strike="noStrike" u="none">
                <a:solidFill>
                  <a:srgbClr val="000000"/>
                </a:solidFill>
                <a:effectLst/>
                <a:uFillTx/>
                <a:latin typeface="Noto Serif"/>
              </a:rPr>
              <a:t>- JD Analyzer Agent: Extracts structured job requirements using NLP.</a:t>
            </a:r>
            <a:endParaRPr b="0" lang="en-GB" sz="200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  <a:p>
            <a:pPr>
              <a:lnSpc>
                <a:spcPct val="100000"/>
              </a:lnSpc>
            </a:pPr>
            <a:r>
              <a:rPr b="0" lang="en-GB" sz="2000" strike="noStrike" u="none">
                <a:solidFill>
                  <a:srgbClr val="000000"/>
                </a:solidFill>
                <a:effectLst/>
                <a:uFillTx/>
                <a:latin typeface="Noto Serif"/>
              </a:rPr>
              <a:t>- CV Extractor Agent: Parses resumes to extract skills and experiences.</a:t>
            </a:r>
            <a:endParaRPr b="0" lang="en-GB" sz="200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  <a:p>
            <a:pPr>
              <a:lnSpc>
                <a:spcPct val="100000"/>
              </a:lnSpc>
            </a:pPr>
            <a:r>
              <a:rPr b="0" lang="en-GB" sz="2000" strike="noStrike" u="none">
                <a:solidFill>
                  <a:srgbClr val="000000"/>
                </a:solidFill>
                <a:effectLst/>
                <a:uFillTx/>
                <a:latin typeface="Noto Serif"/>
              </a:rPr>
              <a:t>- Match Scorer Agent: Calculates candidate-job fit using semantic similarity.</a:t>
            </a:r>
            <a:endParaRPr b="0" lang="en-GB" sz="200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  <a:p>
            <a:pPr>
              <a:lnSpc>
                <a:spcPct val="100000"/>
              </a:lnSpc>
            </a:pPr>
            <a:r>
              <a:rPr b="0" lang="en-GB" sz="2000" strike="noStrike" u="none">
                <a:solidFill>
                  <a:srgbClr val="000000"/>
                </a:solidFill>
                <a:effectLst/>
                <a:uFillTx/>
                <a:latin typeface="Noto Serif"/>
              </a:rPr>
              <a:t>- Shortlisting Agent: Filters top candidates based on a match threshold.</a:t>
            </a:r>
            <a:endParaRPr b="0" lang="en-GB" sz="200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  <a:p>
            <a:pPr>
              <a:lnSpc>
                <a:spcPct val="100000"/>
              </a:lnSpc>
            </a:pPr>
            <a:r>
              <a:rPr b="0" lang="en-GB" sz="2000" strike="noStrike" u="none">
                <a:solidFill>
                  <a:srgbClr val="000000"/>
                </a:solidFill>
                <a:effectLst/>
                <a:uFillTx/>
                <a:latin typeface="Noto Serif"/>
              </a:rPr>
              <a:t>- Interview Scheduler Agent: Sends invitations and proposes meeting slots.</a:t>
            </a:r>
            <a:endParaRPr b="0" lang="en-GB" sz="200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  <a:p>
            <a:pPr>
              <a:lnSpc>
                <a:spcPct val="100000"/>
              </a:lnSpc>
            </a:pPr>
            <a:r>
              <a:rPr b="0" lang="en-GB" sz="2000" strike="noStrike" u="none">
                <a:solidFill>
                  <a:srgbClr val="000000"/>
                </a:solidFill>
                <a:effectLst/>
                <a:uFillTx/>
                <a:latin typeface="Noto Serif"/>
              </a:rPr>
              <a:t>Agents communicate via APIs and share memory in an SQLite DB, enabling end-to-end hiring automation.</a:t>
            </a:r>
            <a:endParaRPr b="0" lang="en-GB" sz="200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  <a:p>
            <a:pPr>
              <a:lnSpc>
                <a:spcPct val="100000"/>
              </a:lnSpc>
            </a:pPr>
            <a:endParaRPr b="0" lang="en-GB" sz="100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79;p16"/>
          <p:cNvSpPr/>
          <p:nvPr/>
        </p:nvSpPr>
        <p:spPr>
          <a:xfrm>
            <a:off x="-8280" y="6686280"/>
            <a:ext cx="12207600" cy="171000"/>
          </a:xfrm>
          <a:prstGeom prst="rect">
            <a:avLst/>
          </a:prstGeom>
          <a:gradFill rotWithShape="0">
            <a:gsLst>
              <a:gs pos="0">
                <a:srgbClr val="3754a9"/>
              </a:gs>
              <a:gs pos="100000">
                <a:srgbClr val="6f21a8"/>
              </a:gs>
            </a:gsLst>
            <a:lin ang="2700000"/>
          </a:gradFill>
          <a:ln w="0">
            <a:noFill/>
          </a:ln>
          <a:effectLst>
            <a:outerShdw dist="19080" dir="5400000" blurRad="57240" rotWithShape="0">
              <a:srgbClr val="ffffff">
                <a:alpha val="5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122040" rIns="122040" tIns="85680" bIns="85680" anchor="ctr">
            <a:noAutofit/>
          </a:bodyPr>
          <a:p>
            <a:endParaRPr b="0" lang="en-US" sz="187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2" name="Google Shape;58;p14"/>
          <p:cNvSpPr/>
          <p:nvPr/>
        </p:nvSpPr>
        <p:spPr>
          <a:xfrm>
            <a:off x="324000" y="352440"/>
            <a:ext cx="11233080" cy="846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122040" tIns="0" bIns="0" anchor="t">
            <a:noAutofit/>
          </a:bodyPr>
          <a:p>
            <a:pPr defTabSz="1219320">
              <a:lnSpc>
                <a:spcPct val="80000"/>
              </a:lnSpc>
            </a:pPr>
            <a:r>
              <a:rPr b="1" lang="en-IN" sz="2660" strike="noStrike" u="none">
                <a:solidFill>
                  <a:srgbClr val="000000"/>
                </a:solidFill>
                <a:effectLst/>
                <a:uFillTx/>
                <a:latin typeface="Graphik"/>
                <a:ea typeface="Google Sans SemiBold"/>
              </a:rPr>
              <a:t>Technologies Used </a:t>
            </a:r>
            <a:endParaRPr b="0" lang="en-GB" sz="266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  <a:p>
            <a:pPr defTabSz="1219320">
              <a:lnSpc>
                <a:spcPct val="80000"/>
              </a:lnSpc>
            </a:pPr>
            <a:r>
              <a:rPr b="0" lang="en-IN" sz="2660" strike="noStrike" u="none">
                <a:solidFill>
                  <a:srgbClr val="000000"/>
                </a:solidFill>
                <a:effectLst/>
                <a:uFillTx/>
                <a:latin typeface="Graphik"/>
                <a:ea typeface="Times New Roman"/>
              </a:rPr>
              <a:t>List the key technologies, frameworks, and tools you utilized in your solution</a:t>
            </a:r>
            <a:endParaRPr b="0" lang="en-GB" sz="266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</p:txBody>
      </p:sp>
      <p:sp>
        <p:nvSpPr>
          <p:cNvPr id="113" name=""/>
          <p:cNvSpPr/>
          <p:nvPr/>
        </p:nvSpPr>
        <p:spPr>
          <a:xfrm>
            <a:off x="360000" y="1440000"/>
            <a:ext cx="11159640" cy="2711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Noto Serif"/>
              </a:rPr>
              <a:t>- Python – Core backend logic for all agents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  <a:p>
            <a:pPr>
              <a:lnSpc>
                <a:spcPct val="100000"/>
              </a:lnSpc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Noto Serif"/>
              </a:rPr>
              <a:t>- Ollama – Lightweight, on-prem LLMs for summarization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  <a:p>
            <a:pPr>
              <a:lnSpc>
                <a:spcPct val="100000"/>
              </a:lnSpc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Noto Serif"/>
              </a:rPr>
              <a:t>- LangChain – Agent orchestration and memory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  <a:p>
            <a:pPr>
              <a:lnSpc>
                <a:spcPct val="100000"/>
              </a:lnSpc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Noto Serif"/>
              </a:rPr>
              <a:t>- SQLite – Local database for storing JD/CV data and scores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  <a:p>
            <a:pPr>
              <a:lnSpc>
                <a:spcPct val="100000"/>
              </a:lnSpc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Noto Serif"/>
              </a:rPr>
              <a:t>- FastAPI – Backend server for agent interactions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  <a:p>
            <a:pPr>
              <a:lnSpc>
                <a:spcPct val="100000"/>
              </a:lnSpc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Noto Serif"/>
              </a:rPr>
              <a:t>- Streamlit – User interface for HR use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  <a:p>
            <a:pPr>
              <a:lnSpc>
                <a:spcPct val="100000"/>
              </a:lnSpc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Noto Serif"/>
              </a:rPr>
              <a:t>- Email API (e.g., SMTP or SendGrid) – For interview scheduling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  <a:p>
            <a:pPr>
              <a:lnSpc>
                <a:spcPct val="100000"/>
              </a:lnSpc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Noto Serif"/>
              </a:rPr>
              <a:t>- scikit-learn – For basic matching models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  <a:p>
            <a:pPr>
              <a:lnSpc>
                <a:spcPct val="100000"/>
              </a:lnSpc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Noto Serif"/>
              </a:rPr>
              <a:t>- PyPDF2 – Optional, to read CVs in PDF format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  <a:p>
            <a:pPr>
              <a:lnSpc>
                <a:spcPct val="100000"/>
              </a:lnSpc>
            </a:pPr>
            <a:endParaRPr b="0" lang="en-GB" sz="100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79;p16"/>
          <p:cNvSpPr/>
          <p:nvPr/>
        </p:nvSpPr>
        <p:spPr>
          <a:xfrm>
            <a:off x="-8280" y="6686280"/>
            <a:ext cx="12207600" cy="171000"/>
          </a:xfrm>
          <a:prstGeom prst="rect">
            <a:avLst/>
          </a:prstGeom>
          <a:gradFill rotWithShape="0">
            <a:gsLst>
              <a:gs pos="0">
                <a:srgbClr val="3754a9"/>
              </a:gs>
              <a:gs pos="100000">
                <a:srgbClr val="6f21a8"/>
              </a:gs>
            </a:gsLst>
            <a:lin ang="2700000"/>
          </a:gradFill>
          <a:ln w="0">
            <a:noFill/>
          </a:ln>
          <a:effectLst>
            <a:outerShdw dist="19080" dir="5400000" blurRad="57240" rotWithShape="0">
              <a:srgbClr val="ffffff">
                <a:alpha val="5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122040" rIns="122040" tIns="85680" bIns="85680" anchor="ctr">
            <a:noAutofit/>
          </a:bodyPr>
          <a:p>
            <a:endParaRPr b="0" lang="en-US" sz="187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5" name="Google Shape;58;p14"/>
          <p:cNvSpPr/>
          <p:nvPr/>
        </p:nvSpPr>
        <p:spPr>
          <a:xfrm>
            <a:off x="324000" y="352440"/>
            <a:ext cx="11233080" cy="846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122040" tIns="0" bIns="0" anchor="t">
            <a:noAutofit/>
          </a:bodyPr>
          <a:p>
            <a:pPr defTabSz="1219320">
              <a:lnSpc>
                <a:spcPct val="80000"/>
              </a:lnSpc>
            </a:pPr>
            <a:r>
              <a:rPr b="1" lang="en-IN" sz="2660" strike="noStrike" u="none">
                <a:solidFill>
                  <a:srgbClr val="000000"/>
                </a:solidFill>
                <a:effectLst/>
                <a:uFillTx/>
                <a:latin typeface="Graphik"/>
                <a:ea typeface="Google Sans SemiBold"/>
              </a:rPr>
              <a:t>Agents' interaction design </a:t>
            </a:r>
            <a:endParaRPr b="0" lang="en-GB" sz="266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</p:txBody>
      </p:sp>
      <p:sp>
        <p:nvSpPr>
          <p:cNvPr id="116" name=""/>
          <p:cNvSpPr/>
          <p:nvPr/>
        </p:nvSpPr>
        <p:spPr>
          <a:xfrm>
            <a:off x="360000" y="720000"/>
            <a:ext cx="11519640" cy="1843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GB" sz="1500" strike="noStrike" u="none">
                <a:solidFill>
                  <a:srgbClr val="000000"/>
                </a:solidFill>
                <a:effectLst/>
                <a:uFillTx/>
                <a:latin typeface="Noto Serif"/>
              </a:rPr>
              <a:t>1. </a:t>
            </a:r>
            <a:r>
              <a:rPr b="1" lang="en-GB" sz="1500" strike="noStrike" u="none">
                <a:solidFill>
                  <a:srgbClr val="000000"/>
                </a:solidFill>
                <a:effectLst/>
                <a:uFillTx/>
                <a:latin typeface="Noto Serif"/>
              </a:rPr>
              <a:t>JD Analyzer Agent</a:t>
            </a:r>
            <a:r>
              <a:rPr b="0" lang="en-GB" sz="1500" strike="noStrike" u="none">
                <a:solidFill>
                  <a:srgbClr val="000000"/>
                </a:solidFill>
                <a:effectLst/>
                <a:uFillTx/>
                <a:latin typeface="Noto Serif"/>
              </a:rPr>
              <a:t>: Receives raw JD text and extracts structured fields like skills, experience, and role summary.</a:t>
            </a:r>
            <a:endParaRPr b="0" lang="en-GB" sz="150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  <a:p>
            <a:pPr>
              <a:lnSpc>
                <a:spcPct val="100000"/>
              </a:lnSpc>
            </a:pPr>
            <a:r>
              <a:rPr b="0" lang="en-GB" sz="1500" strike="noStrike" u="none">
                <a:solidFill>
                  <a:srgbClr val="000000"/>
                </a:solidFill>
                <a:effectLst/>
                <a:uFillTx/>
                <a:latin typeface="Noto Serif"/>
              </a:rPr>
              <a:t>2. </a:t>
            </a:r>
            <a:r>
              <a:rPr b="1" lang="en-GB" sz="1500" strike="noStrike" u="none">
                <a:solidFill>
                  <a:srgbClr val="000000"/>
                </a:solidFill>
                <a:effectLst/>
                <a:uFillTx/>
                <a:latin typeface="Noto Serif"/>
              </a:rPr>
              <a:t>CV Extractor Agent</a:t>
            </a:r>
            <a:r>
              <a:rPr b="0" lang="en-GB" sz="1500" strike="noStrike" u="none">
                <a:solidFill>
                  <a:srgbClr val="000000"/>
                </a:solidFill>
                <a:effectLst/>
                <a:uFillTx/>
                <a:latin typeface="Noto Serif"/>
              </a:rPr>
              <a:t>: Parses uploaded CVs (text or PDF) and outputs candidate info: skills, experience, name, etc.</a:t>
            </a:r>
            <a:endParaRPr b="0" lang="en-GB" sz="150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  <a:p>
            <a:pPr>
              <a:lnSpc>
                <a:spcPct val="100000"/>
              </a:lnSpc>
            </a:pPr>
            <a:r>
              <a:rPr b="0" lang="en-GB" sz="1500" strike="noStrike" u="none">
                <a:solidFill>
                  <a:srgbClr val="000000"/>
                </a:solidFill>
                <a:effectLst/>
                <a:uFillTx/>
                <a:latin typeface="Noto Serif"/>
              </a:rPr>
              <a:t>3. </a:t>
            </a:r>
            <a:r>
              <a:rPr b="1" lang="en-GB" sz="1500" strike="noStrike" u="none">
                <a:solidFill>
                  <a:srgbClr val="000000"/>
                </a:solidFill>
                <a:effectLst/>
                <a:uFillTx/>
                <a:latin typeface="Noto Serif"/>
              </a:rPr>
              <a:t>Match Scorer Agent</a:t>
            </a:r>
            <a:r>
              <a:rPr b="0" lang="en-GB" sz="1500" strike="noStrike" u="none">
                <a:solidFill>
                  <a:srgbClr val="000000"/>
                </a:solidFill>
                <a:effectLst/>
                <a:uFillTx/>
                <a:latin typeface="Noto Serif"/>
              </a:rPr>
              <a:t>: Compares extracted JD fields with CV data to calculate a percentage match score using Jaccard similarity or vector embeddings.</a:t>
            </a:r>
            <a:endParaRPr b="0" lang="en-GB" sz="150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  <a:p>
            <a:pPr>
              <a:lnSpc>
                <a:spcPct val="100000"/>
              </a:lnSpc>
            </a:pPr>
            <a:r>
              <a:rPr b="0" lang="en-GB" sz="1500" strike="noStrike" u="none">
                <a:solidFill>
                  <a:srgbClr val="000000"/>
                </a:solidFill>
                <a:effectLst/>
                <a:uFillTx/>
                <a:latin typeface="Noto Serif"/>
              </a:rPr>
              <a:t>4. </a:t>
            </a:r>
            <a:r>
              <a:rPr b="1" lang="en-GB" sz="1500" strike="noStrike" u="none">
                <a:solidFill>
                  <a:srgbClr val="000000"/>
                </a:solidFill>
                <a:effectLst/>
                <a:uFillTx/>
                <a:latin typeface="Noto Serif"/>
              </a:rPr>
              <a:t>Shortlisting Agent</a:t>
            </a:r>
            <a:r>
              <a:rPr b="0" lang="en-GB" sz="1500" strike="noStrike" u="none">
                <a:solidFill>
                  <a:srgbClr val="000000"/>
                </a:solidFill>
                <a:effectLst/>
                <a:uFillTx/>
                <a:latin typeface="Noto Serif"/>
              </a:rPr>
              <a:t>: Applies a threshold (e.g., 80%) to select top-matching candidates.</a:t>
            </a:r>
            <a:endParaRPr b="0" lang="en-GB" sz="150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  <a:p>
            <a:pPr>
              <a:lnSpc>
                <a:spcPct val="100000"/>
              </a:lnSpc>
            </a:pPr>
            <a:r>
              <a:rPr b="0" lang="en-GB" sz="1500" strike="noStrike" u="none">
                <a:solidFill>
                  <a:srgbClr val="000000"/>
                </a:solidFill>
                <a:effectLst/>
                <a:uFillTx/>
                <a:latin typeface="Noto Serif"/>
              </a:rPr>
              <a:t>5.</a:t>
            </a:r>
            <a:r>
              <a:rPr b="1" lang="en-GB" sz="1500" strike="noStrike" u="none">
                <a:solidFill>
                  <a:srgbClr val="000000"/>
                </a:solidFill>
                <a:effectLst/>
                <a:uFillTx/>
                <a:latin typeface="Noto Serif"/>
              </a:rPr>
              <a:t> Interview Scheduler Agent:</a:t>
            </a:r>
            <a:r>
              <a:rPr b="0" lang="en-GB" sz="1500" strike="noStrike" u="none">
                <a:solidFill>
                  <a:srgbClr val="000000"/>
                </a:solidFill>
                <a:effectLst/>
                <a:uFillTx/>
                <a:latin typeface="Noto Serif"/>
              </a:rPr>
              <a:t> Sends email invites with proposed times and updates schedules in real time.</a:t>
            </a:r>
            <a:endParaRPr b="0" lang="en-GB" sz="150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  <a:p>
            <a:pPr>
              <a:lnSpc>
                <a:spcPct val="100000"/>
              </a:lnSpc>
            </a:pPr>
            <a:r>
              <a:rPr b="0" lang="en-GB" sz="1500" strike="noStrike" u="none">
                <a:solidFill>
                  <a:srgbClr val="000000"/>
                </a:solidFill>
                <a:effectLst/>
                <a:uFillTx/>
                <a:latin typeface="Noto Serif"/>
              </a:rPr>
              <a:t>Agents share data via an SQLite database and communicate through a central FastAPI backend.</a:t>
            </a:r>
            <a:endParaRPr b="0" lang="en-GB" sz="150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  <a:p>
            <a:pPr>
              <a:lnSpc>
                <a:spcPct val="100000"/>
              </a:lnSpc>
            </a:pPr>
            <a:endParaRPr b="0" lang="en-GB" sz="100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79;p16"/>
          <p:cNvSpPr/>
          <p:nvPr/>
        </p:nvSpPr>
        <p:spPr>
          <a:xfrm>
            <a:off x="-8280" y="6686280"/>
            <a:ext cx="12207600" cy="171000"/>
          </a:xfrm>
          <a:prstGeom prst="rect">
            <a:avLst/>
          </a:prstGeom>
          <a:gradFill rotWithShape="0">
            <a:gsLst>
              <a:gs pos="0">
                <a:srgbClr val="3754a9"/>
              </a:gs>
              <a:gs pos="100000">
                <a:srgbClr val="6f21a8"/>
              </a:gs>
            </a:gsLst>
            <a:lin ang="2700000"/>
          </a:gradFill>
          <a:ln w="0">
            <a:noFill/>
          </a:ln>
          <a:effectLst>
            <a:outerShdw dist="19080" dir="5400000" blurRad="57240" rotWithShape="0">
              <a:srgbClr val="ffffff">
                <a:alpha val="5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122040" rIns="122040" tIns="85680" bIns="85680" anchor="ctr">
            <a:noAutofit/>
          </a:bodyPr>
          <a:p>
            <a:endParaRPr b="0" lang="en-US" sz="187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8" name="Google Shape;58;p14"/>
          <p:cNvSpPr/>
          <p:nvPr/>
        </p:nvSpPr>
        <p:spPr>
          <a:xfrm>
            <a:off x="324000" y="352440"/>
            <a:ext cx="11233080" cy="846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122040" tIns="0" bIns="0" anchor="t">
            <a:noAutofit/>
          </a:bodyPr>
          <a:p>
            <a:pPr defTabSz="1219320">
              <a:lnSpc>
                <a:spcPct val="80000"/>
              </a:lnSpc>
            </a:pPr>
            <a:r>
              <a:rPr b="1" lang="en-GB" sz="2660" strike="noStrike" u="none">
                <a:solidFill>
                  <a:srgbClr val="000000"/>
                </a:solidFill>
                <a:effectLst/>
                <a:uFillTx/>
                <a:latin typeface="Graphik"/>
                <a:ea typeface="Google Sans SemiBold"/>
              </a:rPr>
              <a:t>Code structure</a:t>
            </a:r>
            <a:endParaRPr b="0" lang="en-GB" sz="266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</p:txBody>
      </p:sp>
      <p:pic>
        <p:nvPicPr>
          <p:cNvPr id="119" name="" descr=""/>
          <p:cNvPicPr/>
          <p:nvPr/>
        </p:nvPicPr>
        <p:blipFill>
          <a:blip r:embed="rId1"/>
          <a:stretch/>
        </p:blipFill>
        <p:spPr>
          <a:xfrm>
            <a:off x="1739520" y="807120"/>
            <a:ext cx="8760960" cy="527544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1_Canvas-Theme">
  <a:themeElements>
    <a:clrScheme name="Accenture Default">
      <a:dk1>
        <a:srgbClr val="000000"/>
      </a:dk1>
      <a:lt1>
        <a:srgbClr val="ffffff"/>
      </a:lt1>
      <a:dk2>
        <a:srgbClr val="96968c"/>
      </a:dk2>
      <a:lt2>
        <a:srgbClr val="e6e6dc"/>
      </a:lt2>
      <a:accent1>
        <a:srgbClr val="a100ff"/>
      </a:accent1>
      <a:accent2>
        <a:srgbClr val="7500c0"/>
      </a:accent2>
      <a:accent3>
        <a:srgbClr val="460073"/>
      </a:accent3>
      <a:accent4>
        <a:srgbClr val="b355aa"/>
      </a:accent4>
      <a:accent5>
        <a:srgbClr val="be82ff"/>
      </a:accent5>
      <a:accent6>
        <a:srgbClr val="e6dcff"/>
      </a:accent6>
      <a:hlink>
        <a:srgbClr val="a100ff"/>
      </a:hlink>
      <a:folHlink>
        <a:srgbClr val="b455aa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1_Canvas-Theme">
  <a:themeElements>
    <a:clrScheme name="Accenture Default">
      <a:dk1>
        <a:srgbClr val="000000"/>
      </a:dk1>
      <a:lt1>
        <a:srgbClr val="ffffff"/>
      </a:lt1>
      <a:dk2>
        <a:srgbClr val="96968c"/>
      </a:dk2>
      <a:lt2>
        <a:srgbClr val="e6e6dc"/>
      </a:lt2>
      <a:accent1>
        <a:srgbClr val="a100ff"/>
      </a:accent1>
      <a:accent2>
        <a:srgbClr val="7500c0"/>
      </a:accent2>
      <a:accent3>
        <a:srgbClr val="460073"/>
      </a:accent3>
      <a:accent4>
        <a:srgbClr val="b355aa"/>
      </a:accent4>
      <a:accent5>
        <a:srgbClr val="be82ff"/>
      </a:accent5>
      <a:accent6>
        <a:srgbClr val="e6dcff"/>
      </a:accent6>
      <a:hlink>
        <a:srgbClr val="a100ff"/>
      </a:hlink>
      <a:folHlink>
        <a:srgbClr val="b455aa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1_Canvas-Theme">
  <a:themeElements>
    <a:clrScheme name="Accenture Default">
      <a:dk1>
        <a:srgbClr val="000000"/>
      </a:dk1>
      <a:lt1>
        <a:srgbClr val="ffffff"/>
      </a:lt1>
      <a:dk2>
        <a:srgbClr val="96968c"/>
      </a:dk2>
      <a:lt2>
        <a:srgbClr val="e6e6dc"/>
      </a:lt2>
      <a:accent1>
        <a:srgbClr val="a100ff"/>
      </a:accent1>
      <a:accent2>
        <a:srgbClr val="7500c0"/>
      </a:accent2>
      <a:accent3>
        <a:srgbClr val="460073"/>
      </a:accent3>
      <a:accent4>
        <a:srgbClr val="b355aa"/>
      </a:accent4>
      <a:accent5>
        <a:srgbClr val="be82ff"/>
      </a:accent5>
      <a:accent6>
        <a:srgbClr val="e6dcff"/>
      </a:accent6>
      <a:hlink>
        <a:srgbClr val="a100ff"/>
      </a:hlink>
      <a:folHlink>
        <a:srgbClr val="b455aa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1_Canvas-Theme">
  <a:themeElements>
    <a:clrScheme name="Accenture Default">
      <a:dk1>
        <a:srgbClr val="000000"/>
      </a:dk1>
      <a:lt1>
        <a:srgbClr val="ffffff"/>
      </a:lt1>
      <a:dk2>
        <a:srgbClr val="96968c"/>
      </a:dk2>
      <a:lt2>
        <a:srgbClr val="e6e6dc"/>
      </a:lt2>
      <a:accent1>
        <a:srgbClr val="a100ff"/>
      </a:accent1>
      <a:accent2>
        <a:srgbClr val="7500c0"/>
      </a:accent2>
      <a:accent3>
        <a:srgbClr val="460073"/>
      </a:accent3>
      <a:accent4>
        <a:srgbClr val="b355aa"/>
      </a:accent4>
      <a:accent5>
        <a:srgbClr val="be82ff"/>
      </a:accent5>
      <a:accent6>
        <a:srgbClr val="e6dcff"/>
      </a:accent6>
      <a:hlink>
        <a:srgbClr val="a100ff"/>
      </a:hlink>
      <a:folHlink>
        <a:srgbClr val="b455aa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1_Canvas-Theme">
  <a:themeElements>
    <a:clrScheme name="Accenture Default">
      <a:dk1>
        <a:srgbClr val="000000"/>
      </a:dk1>
      <a:lt1>
        <a:srgbClr val="ffffff"/>
      </a:lt1>
      <a:dk2>
        <a:srgbClr val="96968c"/>
      </a:dk2>
      <a:lt2>
        <a:srgbClr val="e6e6dc"/>
      </a:lt2>
      <a:accent1>
        <a:srgbClr val="a100ff"/>
      </a:accent1>
      <a:accent2>
        <a:srgbClr val="7500c0"/>
      </a:accent2>
      <a:accent3>
        <a:srgbClr val="460073"/>
      </a:accent3>
      <a:accent4>
        <a:srgbClr val="b355aa"/>
      </a:accent4>
      <a:accent5>
        <a:srgbClr val="be82ff"/>
      </a:accent5>
      <a:accent6>
        <a:srgbClr val="e6dcff"/>
      </a:accent6>
      <a:hlink>
        <a:srgbClr val="a100ff"/>
      </a:hlink>
      <a:folHlink>
        <a:srgbClr val="b455aa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1_Canvas-Theme">
  <a:themeElements>
    <a:clrScheme name="Accenture Default">
      <a:dk1>
        <a:srgbClr val="000000"/>
      </a:dk1>
      <a:lt1>
        <a:srgbClr val="ffffff"/>
      </a:lt1>
      <a:dk2>
        <a:srgbClr val="96968c"/>
      </a:dk2>
      <a:lt2>
        <a:srgbClr val="e6e6dc"/>
      </a:lt2>
      <a:accent1>
        <a:srgbClr val="a100ff"/>
      </a:accent1>
      <a:accent2>
        <a:srgbClr val="7500c0"/>
      </a:accent2>
      <a:accent3>
        <a:srgbClr val="460073"/>
      </a:accent3>
      <a:accent4>
        <a:srgbClr val="b355aa"/>
      </a:accent4>
      <a:accent5>
        <a:srgbClr val="be82ff"/>
      </a:accent5>
      <a:accent6>
        <a:srgbClr val="e6dcff"/>
      </a:accent6>
      <a:hlink>
        <a:srgbClr val="a100ff"/>
      </a:hlink>
      <a:folHlink>
        <a:srgbClr val="b455aa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780</TotalTime>
  <Application>LibreOffice/25.2.2.2$Linux_X86_64 LibreOffice_project/520$Build-2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2025-02-26T01:18:59Z</dcterms:created>
  <dc:creator>Tolentino, Ma. Antonette</dc:creator>
  <dc:description/>
  <dc:language>en-GB</dc:language>
  <cp:lastModifiedBy/>
  <dcterms:modified xsi:type="dcterms:W3CDTF">2025-04-06T18:53:08Z</dcterms:modified>
  <cp:revision>6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r8>11</vt:r8>
  </property>
  <property fmtid="{D5CDD505-2E9C-101B-9397-08002B2CF9AE}" pid="3" name="PresentationFormat">
    <vt:lpwstr>Widescreen</vt:lpwstr>
  </property>
  <property fmtid="{D5CDD505-2E9C-101B-9397-08002B2CF9AE}" pid="4" name="Slides">
    <vt:r8>13</vt:r8>
  </property>
</Properties>
</file>